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3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70" r:id="rId9"/>
    <p:sldId id="264" r:id="rId10"/>
    <p:sldId id="272" r:id="rId11"/>
    <p:sldId id="273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10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E7F14-0B2C-9448-8254-2AFA68707259}" type="datetimeFigureOut">
              <a:rPr lang="en-US" smtClean="0"/>
              <a:t>4/12/14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80636-71EC-6746-9EB9-5DED56CBD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4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Explaining</a:t>
            </a:r>
            <a:r>
              <a:rPr lang="en-US" baseline="0" dirty="0" smtClean="0"/>
              <a:t> a scenario in which a designer, Kelly, needs to keep track of events and room layouts.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80636-71EC-6746-9EB9-5DED56CBD7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4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Room Building: placing corners in correct location based on room data.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Adjusting</a:t>
            </a:r>
            <a:r>
              <a:rPr lang="en-US" baseline="0" dirty="0" smtClean="0"/>
              <a:t> position when lengths are off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Minimizing assumptions when</a:t>
            </a:r>
            <a:r>
              <a:rPr lang="en-US" baseline="0" dirty="0" smtClean="0"/>
              <a:t> </a:t>
            </a:r>
            <a:r>
              <a:rPr lang="en-US" dirty="0" smtClean="0"/>
              <a:t>creating a room.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80636-71EC-6746-9EB9-5DED56CBD7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3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Mention these points!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Theia</a:t>
            </a:r>
            <a:r>
              <a:rPr lang="en-US" dirty="0" smtClean="0"/>
              <a:t> is a 3D rendering application used to scan images and share detailed models of a room.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Theia</a:t>
            </a:r>
            <a:r>
              <a:rPr lang="en-US" dirty="0" smtClean="0"/>
              <a:t> allows the user to input objects and design the layout of the selected room.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Theia</a:t>
            </a:r>
            <a:r>
              <a:rPr lang="en-US" dirty="0" smtClean="0"/>
              <a:t> is the public’s room building application.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80636-71EC-6746-9EB9-5DED56CBD7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57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Continuing</a:t>
            </a:r>
            <a:r>
              <a:rPr lang="en-US" baseline="0" dirty="0" smtClean="0"/>
              <a:t> the explanation.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events may be spread around the country and the designer may be unable to physically view all rooms.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80636-71EC-6746-9EB9-5DED56CBD7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39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Reiterating</a:t>
            </a:r>
            <a:r>
              <a:rPr lang="en-US" baseline="0" dirty="0" smtClean="0"/>
              <a:t> the problem and showing a preview image of a room made using </a:t>
            </a:r>
            <a:r>
              <a:rPr lang="en-US" baseline="0" dirty="0" err="1" smtClean="0"/>
              <a:t>Theia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(make this a more attractive room)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80636-71EC-6746-9EB9-5DED56CBD7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7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An application that allows you to view the rooms from anywhere.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User-friendly.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Automated</a:t>
            </a:r>
            <a:r>
              <a:rPr lang="en-US" baseline="0" dirty="0" smtClean="0"/>
              <a:t>, you don</a:t>
            </a:r>
            <a:r>
              <a:rPr lang="fr-FR" baseline="0" dirty="0" smtClean="0"/>
              <a:t>’</a:t>
            </a:r>
            <a:r>
              <a:rPr lang="en-US" baseline="0" dirty="0" smtClean="0"/>
              <a:t>t need to be an architect to design and build a room!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Describing an</a:t>
            </a:r>
            <a:r>
              <a:rPr lang="en-US" baseline="0" dirty="0" smtClean="0"/>
              <a:t> application that can solve this issue.</a:t>
            </a:r>
          </a:p>
          <a:p>
            <a:r>
              <a:rPr lang="en-US" baseline="0" dirty="0" smtClean="0"/>
              <a:t>Creating a lead-in to </a:t>
            </a:r>
            <a:r>
              <a:rPr lang="en-US" baseline="0" dirty="0" err="1" smtClean="0"/>
              <a:t>Theia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80636-71EC-6746-9EB9-5DED56CBD7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24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Bringing up </a:t>
            </a:r>
            <a:r>
              <a:rPr lang="en-US" dirty="0" err="1" smtClean="0"/>
              <a:t>Theia</a:t>
            </a:r>
            <a:r>
              <a:rPr lang="en-US" dirty="0" smtClean="0"/>
              <a:t> and explaining what it is and what it can 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80636-71EC-6746-9EB9-5DED56CBD7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82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 the advantages 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Theia</a:t>
            </a:r>
            <a:r>
              <a:rPr lang="en-US" baseline="0" dirty="0" smtClean="0"/>
              <a:t> and how it is different from other software on the market.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Competing products that use custom cameras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80636-71EC-6746-9EB9-5DED56CBD7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5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</a:t>
            </a:r>
            <a:r>
              <a:rPr lang="en-US" dirty="0"/>
              <a:t>that's needed for a user is a phone and </a:t>
            </a:r>
            <a:r>
              <a:rPr lang="en-US" dirty="0" smtClean="0"/>
              <a:t>a browser to build a room!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80636-71EC-6746-9EB9-5DED56CBD7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4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80636-71EC-6746-9EB9-5DED56CBD7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69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Image processing: scanning images for corners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Calculating accurate room dimensions.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Minimizing assumptions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Talk about how to take the picture!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0" indent="0">
              <a:buFont typeface="Arial"/>
              <a:buNone/>
            </a:pPr>
            <a:r>
              <a:rPr lang="en-US" dirty="0" smtClean="0"/>
              <a:t>Note: Illustrate the technical challenges instead of showing code and explain how I solved that challenge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80636-71EC-6746-9EB9-5DED56CBD7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5542-6243-EB46-B379-3330591F6C73}" type="datetimeFigureOut">
              <a:rPr lang="en-US" smtClean="0"/>
              <a:t>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8758E-AEFF-EA43-8E6F-F6A7AF9AD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5542-6243-EB46-B379-3330591F6C73}" type="datetimeFigureOut">
              <a:rPr lang="en-US" smtClean="0"/>
              <a:t>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8758E-AEFF-EA43-8E6F-F6A7AF9AD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5542-6243-EB46-B379-3330591F6C73}" type="datetimeFigureOut">
              <a:rPr lang="en-US" smtClean="0"/>
              <a:t>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8758E-AEFF-EA43-8E6F-F6A7AF9AD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4/12/14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5542-6243-EB46-B379-3330591F6C73}" type="datetimeFigureOut">
              <a:rPr lang="en-US" smtClean="0"/>
              <a:t>4/12/14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8758E-AEFF-EA43-8E6F-F6A7AF9AD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5542-6243-EB46-B379-3330591F6C73}" type="datetimeFigureOut">
              <a:rPr lang="en-US" smtClean="0"/>
              <a:t>4/12/14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8758E-AEFF-EA43-8E6F-F6A7AF9AD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5542-6243-EB46-B379-3330591F6C73}" type="datetimeFigureOut">
              <a:rPr lang="en-US" smtClean="0"/>
              <a:t>4/12/14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8758E-AEFF-EA43-8E6F-F6A7AF9AD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5542-6243-EB46-B379-3330591F6C73}" type="datetimeFigureOut">
              <a:rPr lang="en-US" smtClean="0"/>
              <a:t>4/12/14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8758E-AEFF-EA43-8E6F-F6A7AF9ADA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5542-6243-EB46-B379-3330591F6C73}" type="datetimeFigureOut">
              <a:rPr lang="en-US" smtClean="0"/>
              <a:t>4/12/14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5542-6243-EB46-B379-3330591F6C73}" type="datetimeFigureOut">
              <a:rPr lang="en-US" smtClean="0"/>
              <a:t>4/12/14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18758E-AEFF-EA43-8E6F-F6A7AF9ADAF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47A5542-6243-EB46-B379-3330591F6C73}" type="datetimeFigureOut">
              <a:rPr lang="en-US" smtClean="0"/>
              <a:t>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CB18758E-AEFF-EA43-8E6F-F6A7AF9ADAF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7.jpg"/><Relationship Id="rId5" Type="http://schemas.openxmlformats.org/officeDocument/2006/relationships/image" Target="../media/image6.jpg"/><Relationship Id="rId6" Type="http://schemas.openxmlformats.org/officeDocument/2006/relationships/image" Target="../media/image5.png"/><Relationship Id="rId7" Type="http://schemas.openxmlformats.org/officeDocument/2006/relationships/image" Target="../media/image2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Theia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Zaid </a:t>
            </a:r>
            <a:r>
              <a:rPr lang="en-US" dirty="0" err="1" smtClean="0"/>
              <a:t>Hamed</a:t>
            </a:r>
            <a:r>
              <a:rPr lang="en-US" dirty="0" smtClean="0"/>
              <a:t> Ibrahim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2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Explanation</a:t>
            </a:r>
            <a:endParaRPr lang="en-US" dirty="0"/>
          </a:p>
        </p:txBody>
      </p:sp>
      <p:pic>
        <p:nvPicPr>
          <p:cNvPr id="3" name="Picture 2" descr="editedcubeRoom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16" y="1905732"/>
            <a:ext cx="3107160" cy="4142880"/>
          </a:xfrm>
          <a:prstGeom prst="rect">
            <a:avLst/>
          </a:prstGeom>
        </p:spPr>
      </p:pic>
      <p:pic>
        <p:nvPicPr>
          <p:cNvPr id="10" name="Picture 9" descr="cubeRoom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27" y="1905732"/>
            <a:ext cx="3107160" cy="41428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93016" y="659962"/>
            <a:ext cx="295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smtClean="0"/>
              <a:t>Image Scanner</a:t>
            </a:r>
            <a:endParaRPr lang="en-US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305628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Explanation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93016" y="659962"/>
            <a:ext cx="295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smtClean="0"/>
              <a:t>Room Builder</a:t>
            </a:r>
            <a:endParaRPr lang="en-US" sz="2800" b="1" i="1" u="sng" dirty="0"/>
          </a:p>
        </p:txBody>
      </p:sp>
      <p:grpSp>
        <p:nvGrpSpPr>
          <p:cNvPr id="27" name="Group 26"/>
          <p:cNvGrpSpPr/>
          <p:nvPr/>
        </p:nvGrpSpPr>
        <p:grpSpPr>
          <a:xfrm>
            <a:off x="2109069" y="2386067"/>
            <a:ext cx="1494166" cy="1478826"/>
            <a:chOff x="2109069" y="2386067"/>
            <a:chExt cx="1494166" cy="1478826"/>
          </a:xfrm>
        </p:grpSpPr>
        <p:sp>
          <p:nvSpPr>
            <p:cNvPr id="12" name="Oval 11"/>
            <p:cNvSpPr/>
            <p:nvPr/>
          </p:nvSpPr>
          <p:spPr>
            <a:xfrm>
              <a:off x="2109069" y="2386067"/>
              <a:ext cx="149417" cy="149417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183775" y="2448327"/>
              <a:ext cx="1419460" cy="0"/>
            </a:xfrm>
            <a:prstGeom prst="line">
              <a:avLst/>
            </a:prstGeom>
            <a:solidFill>
              <a:srgbClr val="FF0000"/>
            </a:solidFill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183775" y="2448327"/>
              <a:ext cx="0" cy="1416566"/>
            </a:xfrm>
            <a:prstGeom prst="line">
              <a:avLst/>
            </a:prstGeom>
            <a:solidFill>
              <a:srgbClr val="FF0000"/>
            </a:solidFill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rot="5400000">
            <a:off x="5547526" y="1979257"/>
            <a:ext cx="1494166" cy="1208634"/>
            <a:chOff x="1382108" y="2751917"/>
            <a:chExt cx="1494166" cy="1478826"/>
          </a:xfrm>
          <a:solidFill>
            <a:srgbClr val="0000FF"/>
          </a:solidFill>
        </p:grpSpPr>
        <p:sp>
          <p:nvSpPr>
            <p:cNvPr id="15" name="Oval 14"/>
            <p:cNvSpPr/>
            <p:nvPr/>
          </p:nvSpPr>
          <p:spPr>
            <a:xfrm>
              <a:off x="1382108" y="2751917"/>
              <a:ext cx="149417" cy="149417"/>
            </a:xfrm>
            <a:prstGeom prst="ellipse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456814" y="2814177"/>
              <a:ext cx="1419460" cy="0"/>
            </a:xfrm>
            <a:prstGeom prst="line">
              <a:avLst/>
            </a:prstGeom>
            <a:grpFill/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56814" y="2814178"/>
              <a:ext cx="0" cy="1416565"/>
            </a:xfrm>
            <a:prstGeom prst="line">
              <a:avLst/>
            </a:prstGeom>
            <a:grpFill/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16200000">
            <a:off x="1526743" y="4346958"/>
            <a:ext cx="1494166" cy="1478826"/>
            <a:chOff x="1382108" y="2751917"/>
            <a:chExt cx="1494166" cy="1478826"/>
          </a:xfrm>
          <a:solidFill>
            <a:srgbClr val="FF6600"/>
          </a:solidFill>
        </p:grpSpPr>
        <p:sp>
          <p:nvSpPr>
            <p:cNvPr id="19" name="Oval 18"/>
            <p:cNvSpPr/>
            <p:nvPr/>
          </p:nvSpPr>
          <p:spPr>
            <a:xfrm>
              <a:off x="1382108" y="2751917"/>
              <a:ext cx="149417" cy="149417"/>
            </a:xfrm>
            <a:prstGeom prst="ellipse">
              <a:avLst/>
            </a:prstGeom>
            <a:grpFill/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456814" y="2814177"/>
              <a:ext cx="1419460" cy="0"/>
            </a:xfrm>
            <a:prstGeom prst="line">
              <a:avLst/>
            </a:prstGeom>
            <a:grpFill/>
            <a:ln w="762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456814" y="2814177"/>
              <a:ext cx="0" cy="1416566"/>
            </a:xfrm>
            <a:prstGeom prst="line">
              <a:avLst/>
            </a:prstGeom>
            <a:grpFill/>
            <a:ln w="762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 rot="10800000">
            <a:off x="5129980" y="4739516"/>
            <a:ext cx="1494166" cy="1478826"/>
            <a:chOff x="1382108" y="2751917"/>
            <a:chExt cx="1494166" cy="1478826"/>
          </a:xfrm>
          <a:solidFill>
            <a:srgbClr val="008000"/>
          </a:solidFill>
        </p:grpSpPr>
        <p:sp>
          <p:nvSpPr>
            <p:cNvPr id="23" name="Oval 22"/>
            <p:cNvSpPr/>
            <p:nvPr/>
          </p:nvSpPr>
          <p:spPr>
            <a:xfrm>
              <a:off x="1382108" y="2751917"/>
              <a:ext cx="149417" cy="149417"/>
            </a:xfrm>
            <a:prstGeom prst="ellipse">
              <a:avLst/>
            </a:prstGeom>
            <a:grp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456814" y="2814177"/>
              <a:ext cx="1419460" cy="0"/>
            </a:xfrm>
            <a:prstGeom prst="line">
              <a:avLst/>
            </a:prstGeom>
            <a:grpFill/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456814" y="2814177"/>
              <a:ext cx="0" cy="1416566"/>
            </a:xfrm>
            <a:prstGeom prst="line">
              <a:avLst/>
            </a:prstGeom>
            <a:grpFill/>
            <a:ln w="762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 rot="5400000">
            <a:off x="3615515" y="2375330"/>
            <a:ext cx="1494166" cy="1484960"/>
            <a:chOff x="1382108" y="2751917"/>
            <a:chExt cx="1494166" cy="1478826"/>
          </a:xfrm>
          <a:solidFill>
            <a:srgbClr val="0000FF"/>
          </a:solidFill>
        </p:grpSpPr>
        <p:sp>
          <p:nvSpPr>
            <p:cNvPr id="29" name="Oval 28"/>
            <p:cNvSpPr/>
            <p:nvPr/>
          </p:nvSpPr>
          <p:spPr>
            <a:xfrm>
              <a:off x="1382108" y="2751917"/>
              <a:ext cx="149417" cy="149417"/>
            </a:xfrm>
            <a:prstGeom prst="ellipse">
              <a:avLst/>
            </a:prstGeom>
            <a:grp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456814" y="2814177"/>
              <a:ext cx="1419460" cy="0"/>
            </a:xfrm>
            <a:prstGeom prst="line">
              <a:avLst/>
            </a:prstGeom>
            <a:grpFill/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456814" y="2814178"/>
              <a:ext cx="0" cy="1416565"/>
            </a:xfrm>
            <a:prstGeom prst="line">
              <a:avLst/>
            </a:prstGeom>
            <a:grpFill/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107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354E-7 -3.46136E-6 L 0.06444 -0.0684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" y="-342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5169E-6 -2.9292E-6 L -0.16484 -0.1256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1" y="-629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073E-6 -1.73068E-6 L -0.19698 0.0765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9" y="38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porate-event-planner-considering-being-a-wedding-planner-11030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24" y="1609324"/>
            <a:ext cx="2647827" cy="3967063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2" y="0"/>
            <a:ext cx="2416839" cy="1732828"/>
          </a:xfrm>
          <a:prstGeom prst="rect">
            <a:avLst/>
          </a:prstGeom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002" y="0"/>
            <a:ext cx="2025008" cy="1530529"/>
          </a:xfrm>
          <a:prstGeom prst="rect">
            <a:avLst/>
          </a:prstGeom>
        </p:spPr>
      </p:pic>
      <p:pic>
        <p:nvPicPr>
          <p:cNvPr id="10" name="Picture 9" descr="room-layout-1-5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16" y="2316092"/>
            <a:ext cx="2252234" cy="1609324"/>
          </a:xfrm>
          <a:prstGeom prst="rect">
            <a:avLst/>
          </a:prstGeom>
        </p:spPr>
      </p:pic>
      <p:pic>
        <p:nvPicPr>
          <p:cNvPr id="2" name="Picture 1" descr="Screen Shot 2014-04-08 at 9.53.4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75" y="2541530"/>
            <a:ext cx="4036424" cy="2509888"/>
          </a:xfrm>
          <a:prstGeom prst="rect">
            <a:avLst/>
          </a:prstGeom>
        </p:spPr>
      </p:pic>
      <p:pic>
        <p:nvPicPr>
          <p:cNvPr id="5" name="Picture 4" descr="theia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52" y="1625140"/>
            <a:ext cx="3951247" cy="395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55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25083E-7 -1.85099E-7 L -0.31266 0.142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3" y="7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0179E-6 3.89634E-6 L 0.21348 -0.29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5" y="-14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porate-event-planner-considering-being-a-wedding-planner-11030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736600"/>
            <a:ext cx="3594100" cy="5384800"/>
          </a:xfrm>
          <a:prstGeom prst="rect">
            <a:avLst/>
          </a:prstGeom>
        </p:spPr>
      </p:pic>
      <p:pic>
        <p:nvPicPr>
          <p:cNvPr id="3" name="Picture 2" descr="3-3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161" y="503238"/>
            <a:ext cx="2043882" cy="2151454"/>
          </a:xfrm>
          <a:prstGeom prst="rect">
            <a:avLst/>
          </a:prstGeom>
        </p:spPr>
      </p:pic>
      <p:pic>
        <p:nvPicPr>
          <p:cNvPr id="10" name="Picture 9" descr="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30" y="3174103"/>
            <a:ext cx="2179405" cy="1645451"/>
          </a:xfrm>
          <a:prstGeom prst="rect">
            <a:avLst/>
          </a:prstGeom>
        </p:spPr>
      </p:pic>
      <p:pic>
        <p:nvPicPr>
          <p:cNvPr id="11" name="Picture 10" descr="room-layout-1-5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54" y="2563157"/>
            <a:ext cx="2529588" cy="1807506"/>
          </a:xfrm>
          <a:prstGeom prst="rect">
            <a:avLst/>
          </a:prstGeom>
        </p:spPr>
      </p:pic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35" y="4602313"/>
            <a:ext cx="2025008" cy="1530529"/>
          </a:xfrm>
          <a:prstGeom prst="rect">
            <a:avLst/>
          </a:prstGeom>
        </p:spPr>
      </p:pic>
      <p:pic>
        <p:nvPicPr>
          <p:cNvPr id="13" name="Picture 12" descr="imag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59" y="1010709"/>
            <a:ext cx="2416839" cy="173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6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4575E-6 -3.01874E-6 L -0.2539 0.0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4" y="43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ted-states-map-ve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3" y="718351"/>
            <a:ext cx="8710411" cy="5400454"/>
          </a:xfrm>
          <a:prstGeom prst="rect">
            <a:avLst/>
          </a:prstGeom>
        </p:spPr>
      </p:pic>
      <p:pic>
        <p:nvPicPr>
          <p:cNvPr id="10" name="Picture 9" descr="3-3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14" y="2704610"/>
            <a:ext cx="974183" cy="1025455"/>
          </a:xfrm>
          <a:prstGeom prst="rect">
            <a:avLst/>
          </a:prstGeom>
        </p:spPr>
      </p:pic>
      <p:pic>
        <p:nvPicPr>
          <p:cNvPr id="11" name="Picture 10" descr="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75" y="1133841"/>
            <a:ext cx="1407209" cy="1062443"/>
          </a:xfrm>
          <a:prstGeom prst="rect">
            <a:avLst/>
          </a:prstGeom>
        </p:spPr>
      </p:pic>
      <p:pic>
        <p:nvPicPr>
          <p:cNvPr id="12" name="Picture 11" descr="room-layout-1-5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279" y="4060853"/>
            <a:ext cx="1493609" cy="1067252"/>
          </a:xfrm>
          <a:prstGeom prst="rect">
            <a:avLst/>
          </a:prstGeom>
        </p:spPr>
      </p:pic>
      <p:pic>
        <p:nvPicPr>
          <p:cNvPr id="13" name="Picture 12" descr="imag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7" y="2704610"/>
            <a:ext cx="1290114" cy="975086"/>
          </a:xfrm>
          <a:prstGeom prst="rect">
            <a:avLst/>
          </a:prstGeom>
        </p:spPr>
      </p:pic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79" y="2641273"/>
            <a:ext cx="1518578" cy="108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4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Kelly keep track of the state of the layout and design of each event?</a:t>
            </a:r>
          </a:p>
        </p:txBody>
      </p:sp>
      <p:pic>
        <p:nvPicPr>
          <p:cNvPr id="5" name="Picture 4" descr="zaidi92_Room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/>
          <a:stretch/>
        </p:blipFill>
        <p:spPr>
          <a:xfrm>
            <a:off x="1833932" y="2851534"/>
            <a:ext cx="5355192" cy="32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8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</a:t>
            </a:r>
            <a:endParaRPr lang="en-US" dirty="0"/>
          </a:p>
        </p:txBody>
      </p:sp>
      <p:pic>
        <p:nvPicPr>
          <p:cNvPr id="4" name="Picture 3" descr="Ear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00" y="1752600"/>
            <a:ext cx="4459170" cy="4454185"/>
          </a:xfrm>
          <a:prstGeom prst="rect">
            <a:avLst/>
          </a:prstGeom>
        </p:spPr>
      </p:pic>
      <p:pic>
        <p:nvPicPr>
          <p:cNvPr id="6" name="Picture 5" descr="user-friend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42" y="1524318"/>
            <a:ext cx="5716588" cy="4344607"/>
          </a:xfrm>
          <a:prstGeom prst="rect">
            <a:avLst/>
          </a:prstGeom>
        </p:spPr>
      </p:pic>
      <p:pic>
        <p:nvPicPr>
          <p:cNvPr id="3" name="Picture 2" descr="automatedsystem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28" y="1842452"/>
            <a:ext cx="4026473" cy="40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8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Theia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5137"/>
            <a:ext cx="7313613" cy="4755671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 3D rendering application used to make and share detailed models of any room you choose.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Walk through any room from anywhere and with ease.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Available for anyone with a smart phone.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theia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40" y="3357369"/>
            <a:ext cx="3317560" cy="331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53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</a:t>
            </a:r>
            <a:r>
              <a:rPr lang="en-US" dirty="0" err="1" smtClean="0"/>
              <a:t>Theia</a:t>
            </a:r>
            <a:r>
              <a:rPr lang="en-US" dirty="0" smtClean="0"/>
              <a:t> Different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No need for special cameras or complicated software.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Replicates your room exactly how it should be.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Theia</a:t>
            </a:r>
            <a:r>
              <a:rPr lang="en-US" dirty="0" smtClean="0"/>
              <a:t> is the public’s room building application.</a:t>
            </a:r>
            <a:endParaRPr lang="en-US" dirty="0"/>
          </a:p>
        </p:txBody>
      </p:sp>
      <p:pic>
        <p:nvPicPr>
          <p:cNvPr id="5" name="Picture 4" descr="theia_roo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27" y="3216674"/>
            <a:ext cx="3405336" cy="24641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7979" y="6005252"/>
            <a:ext cx="2455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Competing products:</a:t>
            </a:r>
            <a:endParaRPr lang="en-US" sz="1600" b="1" dirty="0"/>
          </a:p>
        </p:txBody>
      </p:sp>
      <p:pic>
        <p:nvPicPr>
          <p:cNvPr id="6" name="Picture 5" descr="matterport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144" y="5748857"/>
            <a:ext cx="1817569" cy="908785"/>
          </a:xfrm>
          <a:prstGeom prst="rect">
            <a:avLst/>
          </a:prstGeom>
        </p:spPr>
      </p:pic>
      <p:pic>
        <p:nvPicPr>
          <p:cNvPr id="7" name="Picture 6" descr="skanec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62" y="5938279"/>
            <a:ext cx="1903330" cy="47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0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</a:t>
            </a:r>
            <a:r>
              <a:rPr lang="en-US" dirty="0" err="1" smtClean="0"/>
              <a:t>Theia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0940" y="2442540"/>
            <a:ext cx="3945794" cy="2698995"/>
            <a:chOff x="2170591" y="3445128"/>
            <a:chExt cx="3587204" cy="2453713"/>
          </a:xfrm>
        </p:grpSpPr>
        <p:sp>
          <p:nvSpPr>
            <p:cNvPr id="4" name="Rectangle 3"/>
            <p:cNvSpPr/>
            <p:nvPr/>
          </p:nvSpPr>
          <p:spPr>
            <a:xfrm>
              <a:off x="2170591" y="3445128"/>
              <a:ext cx="3587204" cy="2453713"/>
            </a:xfrm>
            <a:prstGeom prst="rect">
              <a:avLst/>
            </a:prstGeom>
            <a:solidFill>
              <a:schemeClr val="tx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Screen Shot 2014-04-09 at 8.14.58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203" y="3549653"/>
              <a:ext cx="3495636" cy="2251427"/>
            </a:xfrm>
            <a:prstGeom prst="rect">
              <a:avLst/>
            </a:prstGeom>
          </p:spPr>
        </p:pic>
      </p:grpSp>
      <p:pic>
        <p:nvPicPr>
          <p:cNvPr id="5" name="Picture 4" descr="IPhone_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0983"/>
            <a:ext cx="1468503" cy="2773708"/>
          </a:xfrm>
          <a:prstGeom prst="rect">
            <a:avLst/>
          </a:prstGeom>
        </p:spPr>
      </p:pic>
      <p:pic>
        <p:nvPicPr>
          <p:cNvPr id="7" name="Picture 6" descr="theia_room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r="9158"/>
          <a:stretch/>
        </p:blipFill>
        <p:spPr>
          <a:xfrm>
            <a:off x="2260511" y="1930180"/>
            <a:ext cx="4498819" cy="40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3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3232E-6 1.69558E-6 L 0.36428 1.69558E-6 " pathEditMode="relative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732E-7 -1.69558E-6 L -0.25564 -1.69558E-6 " pathEditMode="relative" ptsTypes="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3" name="theia_final_vi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847" y="1631226"/>
            <a:ext cx="8224090" cy="462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5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21026</TotalTime>
  <Words>397</Words>
  <Application>Microsoft Macintosh PowerPoint</Application>
  <PresentationFormat>On-screen Show (4:3)</PresentationFormat>
  <Paragraphs>65</Paragraphs>
  <Slides>12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Essential</vt:lpstr>
      <vt:lpstr>Theia</vt:lpstr>
      <vt:lpstr>PowerPoint Presentation</vt:lpstr>
      <vt:lpstr>PowerPoint Presentation</vt:lpstr>
      <vt:lpstr>The Problem</vt:lpstr>
      <vt:lpstr>The Solution</vt:lpstr>
      <vt:lpstr>Theia</vt:lpstr>
      <vt:lpstr>What Makes Theia Different</vt:lpstr>
      <vt:lpstr>Components of Theia</vt:lpstr>
      <vt:lpstr>Demo</vt:lpstr>
      <vt:lpstr>Technical Explanation</vt:lpstr>
      <vt:lpstr>Technical Explanation</vt:lpstr>
      <vt:lpstr>PowerPoint Presentation</vt:lpstr>
    </vt:vector>
  </TitlesOfParts>
  <Company>George Washington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Theia – 80% Demo</dc:title>
  <dc:creator>Zaid Ibrahim</dc:creator>
  <cp:lastModifiedBy>Zaid Ibrahim</cp:lastModifiedBy>
  <cp:revision>128</cp:revision>
  <dcterms:created xsi:type="dcterms:W3CDTF">2014-01-28T23:42:08Z</dcterms:created>
  <dcterms:modified xsi:type="dcterms:W3CDTF">2014-04-17T04:43:31Z</dcterms:modified>
</cp:coreProperties>
</file>