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68" r:id="rId3"/>
    <p:sldId id="267" r:id="rId4"/>
    <p:sldId id="270" r:id="rId5"/>
    <p:sldId id="272" r:id="rId6"/>
    <p:sldId id="273" r:id="rId7"/>
    <p:sldId id="283" r:id="rId8"/>
    <p:sldId id="285" r:id="rId9"/>
    <p:sldId id="276" r:id="rId10"/>
    <p:sldId id="282" r:id="rId11"/>
    <p:sldId id="281" r:id="rId12"/>
    <p:sldId id="277" r:id="rId13"/>
    <p:sldId id="284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4C748D-E943-1D4F-B452-EE0388A59453}">
          <p14:sldIdLst>
            <p14:sldId id="256"/>
            <p14:sldId id="268"/>
            <p14:sldId id="267"/>
            <p14:sldId id="270"/>
            <p14:sldId id="272"/>
            <p14:sldId id="273"/>
            <p14:sldId id="283"/>
            <p14:sldId id="285"/>
            <p14:sldId id="276"/>
            <p14:sldId id="282"/>
            <p14:sldId id="281"/>
            <p14:sldId id="277"/>
            <p14:sldId id="284"/>
            <p14:sldId id="265"/>
            <p14:sldId id="26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wis, Terrence D'shaun" initials="LTD" lastIdx="1" clrIdx="0">
    <p:extLst>
      <p:ext uri="{19B8F6BF-5375-455C-9EA6-DF929625EA0E}">
        <p15:presenceInfo xmlns="" xmlns:p15="http://schemas.microsoft.com/office/powerpoint/2012/main" userId="Lewis, Terrence D'shau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32" autoAdjust="0"/>
    <p:restoredTop sz="91031" autoAdjust="0"/>
  </p:normalViewPr>
  <p:slideViewPr>
    <p:cSldViewPr snapToGrid="0">
      <p:cViewPr varScale="1">
        <p:scale>
          <a:sx n="107" d="100"/>
          <a:sy n="107" d="100"/>
        </p:scale>
        <p:origin x="-92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2-10T19:03:29.701" idx="1">
    <p:pos x="10" y="10"/>
    <p:text>Fear, judgment, examples</p:text>
    <p:extLst>
      <p:ext uri="{C676402C-5697-4E1C-873F-D02D1690AC5C}">
        <p15:threadingInfo xmlns=""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6A6B1A-EEDA-2947-B717-1BF97580C3A9}" type="doc">
      <dgm:prSet loTypeId="urn:microsoft.com/office/officeart/2005/8/layout/hProcess3" loCatId="" qsTypeId="urn:microsoft.com/office/officeart/2005/8/quickstyle/3D1" qsCatId="3D" csTypeId="urn:microsoft.com/office/officeart/2005/8/colors/accent1_2" csCatId="accent1" phldr="1"/>
      <dgm:spPr/>
    </dgm:pt>
    <dgm:pt modelId="{B4E496A5-AA48-6041-BD58-0BFAF7DB7CDE}" type="pres">
      <dgm:prSet presAssocID="{5E6A6B1A-EEDA-2947-B717-1BF97580C3A9}" presName="Name0" presStyleCnt="0">
        <dgm:presLayoutVars>
          <dgm:dir/>
          <dgm:animLvl val="lvl"/>
          <dgm:resizeHandles val="exact"/>
        </dgm:presLayoutVars>
      </dgm:prSet>
      <dgm:spPr/>
    </dgm:pt>
    <dgm:pt modelId="{96E9B3A2-366C-C148-BDB0-D8E186A8F47F}" type="pres">
      <dgm:prSet presAssocID="{5E6A6B1A-EEDA-2947-B717-1BF97580C3A9}" presName="dummy" presStyleCnt="0"/>
      <dgm:spPr/>
    </dgm:pt>
    <dgm:pt modelId="{6AA3F04E-B415-4341-A87D-2364EF63247C}" type="pres">
      <dgm:prSet presAssocID="{5E6A6B1A-EEDA-2947-B717-1BF97580C3A9}" presName="linH" presStyleCnt="0"/>
      <dgm:spPr/>
    </dgm:pt>
    <dgm:pt modelId="{DFF44E2D-6CBD-D643-A0E5-1E505FE80012}" type="pres">
      <dgm:prSet presAssocID="{5E6A6B1A-EEDA-2947-B717-1BF97580C3A9}" presName="padding1" presStyleCnt="0"/>
      <dgm:spPr/>
    </dgm:pt>
    <dgm:pt modelId="{937699DB-96CC-D649-93DB-BDBFAD064F81}" type="pres">
      <dgm:prSet presAssocID="{5E6A6B1A-EEDA-2947-B717-1BF97580C3A9}" presName="padding2" presStyleCnt="0"/>
      <dgm:spPr/>
    </dgm:pt>
    <dgm:pt modelId="{88D6E40A-C526-A347-A93C-2F78C8E5C302}" type="pres">
      <dgm:prSet presAssocID="{5E6A6B1A-EEDA-2947-B717-1BF97580C3A9}" presName="negArrow" presStyleCnt="0"/>
      <dgm:spPr/>
    </dgm:pt>
    <dgm:pt modelId="{5FFAB46B-0911-294E-A643-826E61901511}" type="pres">
      <dgm:prSet presAssocID="{5E6A6B1A-EEDA-2947-B717-1BF97580C3A9}" presName="backgroundArrow" presStyleLbl="node1" presStyleIdx="0" presStyleCnt="1" custAng="21220549"/>
      <dgm:spPr/>
      <dgm:t>
        <a:bodyPr/>
        <a:lstStyle/>
        <a:p>
          <a:endParaRPr lang="en-US"/>
        </a:p>
      </dgm:t>
    </dgm:pt>
  </dgm:ptLst>
  <dgm:cxnLst>
    <dgm:cxn modelId="{05DF23CD-8BBA-FB4A-A200-B3B017097771}" type="presOf" srcId="{5E6A6B1A-EEDA-2947-B717-1BF97580C3A9}" destId="{B4E496A5-AA48-6041-BD58-0BFAF7DB7CDE}" srcOrd="0" destOrd="0" presId="urn:microsoft.com/office/officeart/2005/8/layout/hProcess3"/>
    <dgm:cxn modelId="{85EF6D9E-8448-854B-9B02-68B19B1EF80A}" type="presParOf" srcId="{B4E496A5-AA48-6041-BD58-0BFAF7DB7CDE}" destId="{96E9B3A2-366C-C148-BDB0-D8E186A8F47F}" srcOrd="0" destOrd="0" presId="urn:microsoft.com/office/officeart/2005/8/layout/hProcess3"/>
    <dgm:cxn modelId="{0279DB76-3036-3F48-8523-F7C848351AC2}" type="presParOf" srcId="{B4E496A5-AA48-6041-BD58-0BFAF7DB7CDE}" destId="{6AA3F04E-B415-4341-A87D-2364EF63247C}" srcOrd="1" destOrd="0" presId="urn:microsoft.com/office/officeart/2005/8/layout/hProcess3"/>
    <dgm:cxn modelId="{492EAFD1-AAB3-F842-AF30-6EBBDF73D030}" type="presParOf" srcId="{6AA3F04E-B415-4341-A87D-2364EF63247C}" destId="{DFF44E2D-6CBD-D643-A0E5-1E505FE80012}" srcOrd="0" destOrd="0" presId="urn:microsoft.com/office/officeart/2005/8/layout/hProcess3"/>
    <dgm:cxn modelId="{F3E5A3BF-5D69-C545-9E1F-0C38C1814FA9}" type="presParOf" srcId="{6AA3F04E-B415-4341-A87D-2364EF63247C}" destId="{937699DB-96CC-D649-93DB-BDBFAD064F81}" srcOrd="1" destOrd="0" presId="urn:microsoft.com/office/officeart/2005/8/layout/hProcess3"/>
    <dgm:cxn modelId="{A1015CE1-6194-BD49-829C-3A0E554BD3A2}" type="presParOf" srcId="{6AA3F04E-B415-4341-A87D-2364EF63247C}" destId="{88D6E40A-C526-A347-A93C-2F78C8E5C302}" srcOrd="2" destOrd="0" presId="urn:microsoft.com/office/officeart/2005/8/layout/hProcess3"/>
    <dgm:cxn modelId="{33B9BB33-3FB7-6D4F-90DA-2F6467750FCB}" type="presParOf" srcId="{6AA3F04E-B415-4341-A87D-2364EF63247C}" destId="{5FFAB46B-0911-294E-A643-826E61901511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A8E43C-88E8-7A40-B8C0-6DC819BED59F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31B0EC84-927A-F241-9B50-14A725956C36}" type="pres">
      <dgm:prSet presAssocID="{EFA8E43C-88E8-7A40-B8C0-6DC819BED59F}" presName="Name0" presStyleCnt="0">
        <dgm:presLayoutVars>
          <dgm:dir/>
          <dgm:animLvl val="lvl"/>
          <dgm:resizeHandles val="exact"/>
        </dgm:presLayoutVars>
      </dgm:prSet>
      <dgm:spPr/>
    </dgm:pt>
    <dgm:pt modelId="{C6BCE8F4-CC1B-EC46-8353-C68BE1181AF5}" type="pres">
      <dgm:prSet presAssocID="{EFA8E43C-88E8-7A40-B8C0-6DC819BED59F}" presName="dummy" presStyleCnt="0"/>
      <dgm:spPr/>
    </dgm:pt>
    <dgm:pt modelId="{996BAB81-CF19-404A-9C05-4D67A1B68C4A}" type="pres">
      <dgm:prSet presAssocID="{EFA8E43C-88E8-7A40-B8C0-6DC819BED59F}" presName="linH" presStyleCnt="0"/>
      <dgm:spPr/>
    </dgm:pt>
    <dgm:pt modelId="{BA24007E-18E9-A540-BD9B-8B470C22CF92}" type="pres">
      <dgm:prSet presAssocID="{EFA8E43C-88E8-7A40-B8C0-6DC819BED59F}" presName="padding1" presStyleCnt="0"/>
      <dgm:spPr/>
    </dgm:pt>
    <dgm:pt modelId="{ACC19B63-16FE-1B41-9CD6-E52E9957E528}" type="pres">
      <dgm:prSet presAssocID="{EFA8E43C-88E8-7A40-B8C0-6DC819BED59F}" presName="padding2" presStyleCnt="0"/>
      <dgm:spPr/>
    </dgm:pt>
    <dgm:pt modelId="{054358B6-29E5-A040-A21B-E5815DD87265}" type="pres">
      <dgm:prSet presAssocID="{EFA8E43C-88E8-7A40-B8C0-6DC819BED59F}" presName="negArrow" presStyleCnt="0"/>
      <dgm:spPr/>
    </dgm:pt>
    <dgm:pt modelId="{06617E52-DD22-3E49-A727-DE7F14F68CEF}" type="pres">
      <dgm:prSet presAssocID="{EFA8E43C-88E8-7A40-B8C0-6DC819BED59F}" presName="backgroundArrow" presStyleLbl="node1" presStyleIdx="0" presStyleCnt="1" custAng="5400000" custScaleX="32158" custScaleY="32886" custLinFactNeighborX="35019" custLinFactNeighborY="-972"/>
      <dgm:spPr/>
      <dgm:t>
        <a:bodyPr/>
        <a:lstStyle/>
        <a:p>
          <a:endParaRPr lang="en-US"/>
        </a:p>
      </dgm:t>
    </dgm:pt>
  </dgm:ptLst>
  <dgm:cxnLst>
    <dgm:cxn modelId="{D85A8952-1B74-B14C-A70D-BED206F312F7}" type="presOf" srcId="{EFA8E43C-88E8-7A40-B8C0-6DC819BED59F}" destId="{31B0EC84-927A-F241-9B50-14A725956C36}" srcOrd="0" destOrd="0" presId="urn:microsoft.com/office/officeart/2005/8/layout/hProcess3"/>
    <dgm:cxn modelId="{C5B08285-1A45-2547-9BF8-10B90A17FE19}" type="presParOf" srcId="{31B0EC84-927A-F241-9B50-14A725956C36}" destId="{C6BCE8F4-CC1B-EC46-8353-C68BE1181AF5}" srcOrd="0" destOrd="0" presId="urn:microsoft.com/office/officeart/2005/8/layout/hProcess3"/>
    <dgm:cxn modelId="{B70E5069-CB26-9C48-95A4-0515F3D3E3B8}" type="presParOf" srcId="{31B0EC84-927A-F241-9B50-14A725956C36}" destId="{996BAB81-CF19-404A-9C05-4D67A1B68C4A}" srcOrd="1" destOrd="0" presId="urn:microsoft.com/office/officeart/2005/8/layout/hProcess3"/>
    <dgm:cxn modelId="{C284102C-A7BC-424F-B73A-47FD7E67FEB5}" type="presParOf" srcId="{996BAB81-CF19-404A-9C05-4D67A1B68C4A}" destId="{BA24007E-18E9-A540-BD9B-8B470C22CF92}" srcOrd="0" destOrd="0" presId="urn:microsoft.com/office/officeart/2005/8/layout/hProcess3"/>
    <dgm:cxn modelId="{9A159232-AC1D-C84C-A7AA-B121F3E72C06}" type="presParOf" srcId="{996BAB81-CF19-404A-9C05-4D67A1B68C4A}" destId="{ACC19B63-16FE-1B41-9CD6-E52E9957E528}" srcOrd="1" destOrd="0" presId="urn:microsoft.com/office/officeart/2005/8/layout/hProcess3"/>
    <dgm:cxn modelId="{006BCDB5-8A6C-0F43-8DE5-9A524AFBA6AC}" type="presParOf" srcId="{996BAB81-CF19-404A-9C05-4D67A1B68C4A}" destId="{054358B6-29E5-A040-A21B-E5815DD87265}" srcOrd="2" destOrd="0" presId="urn:microsoft.com/office/officeart/2005/8/layout/hProcess3"/>
    <dgm:cxn modelId="{4BB791EB-48C6-154B-869F-393273EEB796}" type="presParOf" srcId="{996BAB81-CF19-404A-9C05-4D67A1B68C4A}" destId="{06617E52-DD22-3E49-A727-DE7F14F68CEF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A8E43C-88E8-7A40-B8C0-6DC819BED59F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31B0EC84-927A-F241-9B50-14A725956C36}" type="pres">
      <dgm:prSet presAssocID="{EFA8E43C-88E8-7A40-B8C0-6DC819BED59F}" presName="Name0" presStyleCnt="0">
        <dgm:presLayoutVars>
          <dgm:dir/>
          <dgm:animLvl val="lvl"/>
          <dgm:resizeHandles val="exact"/>
        </dgm:presLayoutVars>
      </dgm:prSet>
      <dgm:spPr/>
    </dgm:pt>
    <dgm:pt modelId="{C6BCE8F4-CC1B-EC46-8353-C68BE1181AF5}" type="pres">
      <dgm:prSet presAssocID="{EFA8E43C-88E8-7A40-B8C0-6DC819BED59F}" presName="dummy" presStyleCnt="0"/>
      <dgm:spPr/>
    </dgm:pt>
    <dgm:pt modelId="{996BAB81-CF19-404A-9C05-4D67A1B68C4A}" type="pres">
      <dgm:prSet presAssocID="{EFA8E43C-88E8-7A40-B8C0-6DC819BED59F}" presName="linH" presStyleCnt="0"/>
      <dgm:spPr/>
    </dgm:pt>
    <dgm:pt modelId="{BA24007E-18E9-A540-BD9B-8B470C22CF92}" type="pres">
      <dgm:prSet presAssocID="{EFA8E43C-88E8-7A40-B8C0-6DC819BED59F}" presName="padding1" presStyleCnt="0"/>
      <dgm:spPr/>
    </dgm:pt>
    <dgm:pt modelId="{ACC19B63-16FE-1B41-9CD6-E52E9957E528}" type="pres">
      <dgm:prSet presAssocID="{EFA8E43C-88E8-7A40-B8C0-6DC819BED59F}" presName="padding2" presStyleCnt="0"/>
      <dgm:spPr/>
    </dgm:pt>
    <dgm:pt modelId="{054358B6-29E5-A040-A21B-E5815DD87265}" type="pres">
      <dgm:prSet presAssocID="{EFA8E43C-88E8-7A40-B8C0-6DC819BED59F}" presName="negArrow" presStyleCnt="0"/>
      <dgm:spPr/>
    </dgm:pt>
    <dgm:pt modelId="{06617E52-DD22-3E49-A727-DE7F14F68CEF}" type="pres">
      <dgm:prSet presAssocID="{EFA8E43C-88E8-7A40-B8C0-6DC819BED59F}" presName="backgroundArrow" presStyleLbl="node1" presStyleIdx="0" presStyleCnt="1" custAng="11506639" custScaleX="47035" custScaleY="41293" custLinFactNeighborX="35615" custLinFactNeighborY="22862"/>
      <dgm:spPr/>
      <dgm:t>
        <a:bodyPr/>
        <a:lstStyle/>
        <a:p>
          <a:endParaRPr lang="en-US"/>
        </a:p>
      </dgm:t>
    </dgm:pt>
  </dgm:ptLst>
  <dgm:cxnLst>
    <dgm:cxn modelId="{5FBD6C22-A153-B940-B66B-EA334F0B7EB0}" type="presOf" srcId="{EFA8E43C-88E8-7A40-B8C0-6DC819BED59F}" destId="{31B0EC84-927A-F241-9B50-14A725956C36}" srcOrd="0" destOrd="0" presId="urn:microsoft.com/office/officeart/2005/8/layout/hProcess3"/>
    <dgm:cxn modelId="{8C182A61-D0F4-1A46-B19D-703E61871756}" type="presParOf" srcId="{31B0EC84-927A-F241-9B50-14A725956C36}" destId="{C6BCE8F4-CC1B-EC46-8353-C68BE1181AF5}" srcOrd="0" destOrd="0" presId="urn:microsoft.com/office/officeart/2005/8/layout/hProcess3"/>
    <dgm:cxn modelId="{E56FB4C8-C6F3-4F4B-9FA2-34CFA47C82A7}" type="presParOf" srcId="{31B0EC84-927A-F241-9B50-14A725956C36}" destId="{996BAB81-CF19-404A-9C05-4D67A1B68C4A}" srcOrd="1" destOrd="0" presId="urn:microsoft.com/office/officeart/2005/8/layout/hProcess3"/>
    <dgm:cxn modelId="{F9FE2442-8D3F-824C-86E9-AE4AC37302D2}" type="presParOf" srcId="{996BAB81-CF19-404A-9C05-4D67A1B68C4A}" destId="{BA24007E-18E9-A540-BD9B-8B470C22CF92}" srcOrd="0" destOrd="0" presId="urn:microsoft.com/office/officeart/2005/8/layout/hProcess3"/>
    <dgm:cxn modelId="{2ACBEF0E-F8C5-1D46-92F1-9EB392C12951}" type="presParOf" srcId="{996BAB81-CF19-404A-9C05-4D67A1B68C4A}" destId="{ACC19B63-16FE-1B41-9CD6-E52E9957E528}" srcOrd="1" destOrd="0" presId="urn:microsoft.com/office/officeart/2005/8/layout/hProcess3"/>
    <dgm:cxn modelId="{B9346633-8DE3-5545-ADAC-83357967507C}" type="presParOf" srcId="{996BAB81-CF19-404A-9C05-4D67A1B68C4A}" destId="{054358B6-29E5-A040-A21B-E5815DD87265}" srcOrd="2" destOrd="0" presId="urn:microsoft.com/office/officeart/2005/8/layout/hProcess3"/>
    <dgm:cxn modelId="{04A29110-FB0E-554E-A830-EA75E4F1F518}" type="presParOf" srcId="{996BAB81-CF19-404A-9C05-4D67A1B68C4A}" destId="{06617E52-DD22-3E49-A727-DE7F14F68CEF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A8E43C-88E8-7A40-B8C0-6DC819BED59F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31B0EC84-927A-F241-9B50-14A725956C36}" type="pres">
      <dgm:prSet presAssocID="{EFA8E43C-88E8-7A40-B8C0-6DC819BED59F}" presName="Name0" presStyleCnt="0">
        <dgm:presLayoutVars>
          <dgm:dir/>
          <dgm:animLvl val="lvl"/>
          <dgm:resizeHandles val="exact"/>
        </dgm:presLayoutVars>
      </dgm:prSet>
      <dgm:spPr/>
    </dgm:pt>
    <dgm:pt modelId="{C6BCE8F4-CC1B-EC46-8353-C68BE1181AF5}" type="pres">
      <dgm:prSet presAssocID="{EFA8E43C-88E8-7A40-B8C0-6DC819BED59F}" presName="dummy" presStyleCnt="0"/>
      <dgm:spPr/>
    </dgm:pt>
    <dgm:pt modelId="{996BAB81-CF19-404A-9C05-4D67A1B68C4A}" type="pres">
      <dgm:prSet presAssocID="{EFA8E43C-88E8-7A40-B8C0-6DC819BED59F}" presName="linH" presStyleCnt="0"/>
      <dgm:spPr/>
    </dgm:pt>
    <dgm:pt modelId="{BA24007E-18E9-A540-BD9B-8B470C22CF92}" type="pres">
      <dgm:prSet presAssocID="{EFA8E43C-88E8-7A40-B8C0-6DC819BED59F}" presName="padding1" presStyleCnt="0"/>
      <dgm:spPr/>
    </dgm:pt>
    <dgm:pt modelId="{ACC19B63-16FE-1B41-9CD6-E52E9957E528}" type="pres">
      <dgm:prSet presAssocID="{EFA8E43C-88E8-7A40-B8C0-6DC819BED59F}" presName="padding2" presStyleCnt="0"/>
      <dgm:spPr/>
    </dgm:pt>
    <dgm:pt modelId="{054358B6-29E5-A040-A21B-E5815DD87265}" type="pres">
      <dgm:prSet presAssocID="{EFA8E43C-88E8-7A40-B8C0-6DC819BED59F}" presName="negArrow" presStyleCnt="0"/>
      <dgm:spPr/>
    </dgm:pt>
    <dgm:pt modelId="{06617E52-DD22-3E49-A727-DE7F14F68CEF}" type="pres">
      <dgm:prSet presAssocID="{EFA8E43C-88E8-7A40-B8C0-6DC819BED59F}" presName="backgroundArrow" presStyleLbl="node1" presStyleIdx="0" presStyleCnt="1" custAng="10800000" custScaleX="47035" custScaleY="41293" custLinFactNeighborX="35615" custLinFactNeighborY="22862"/>
      <dgm:spPr/>
      <dgm:t>
        <a:bodyPr/>
        <a:lstStyle/>
        <a:p>
          <a:endParaRPr lang="en-US"/>
        </a:p>
      </dgm:t>
    </dgm:pt>
  </dgm:ptLst>
  <dgm:cxnLst>
    <dgm:cxn modelId="{0E599CAC-2B71-D243-94A5-855680154BA0}" type="presOf" srcId="{EFA8E43C-88E8-7A40-B8C0-6DC819BED59F}" destId="{31B0EC84-927A-F241-9B50-14A725956C36}" srcOrd="0" destOrd="0" presId="urn:microsoft.com/office/officeart/2005/8/layout/hProcess3"/>
    <dgm:cxn modelId="{65E0B2CE-C351-804E-AB42-B27C7F0C9CED}" type="presParOf" srcId="{31B0EC84-927A-F241-9B50-14A725956C36}" destId="{C6BCE8F4-CC1B-EC46-8353-C68BE1181AF5}" srcOrd="0" destOrd="0" presId="urn:microsoft.com/office/officeart/2005/8/layout/hProcess3"/>
    <dgm:cxn modelId="{BAD6C917-E363-F240-94EC-EEA70F9AC82F}" type="presParOf" srcId="{31B0EC84-927A-F241-9B50-14A725956C36}" destId="{996BAB81-CF19-404A-9C05-4D67A1B68C4A}" srcOrd="1" destOrd="0" presId="urn:microsoft.com/office/officeart/2005/8/layout/hProcess3"/>
    <dgm:cxn modelId="{E26BBD17-7DEE-AA45-B7E1-7B120C932F20}" type="presParOf" srcId="{996BAB81-CF19-404A-9C05-4D67A1B68C4A}" destId="{BA24007E-18E9-A540-BD9B-8B470C22CF92}" srcOrd="0" destOrd="0" presId="urn:microsoft.com/office/officeart/2005/8/layout/hProcess3"/>
    <dgm:cxn modelId="{8029BC7B-3C0C-184E-B468-582FEC8BFFE4}" type="presParOf" srcId="{996BAB81-CF19-404A-9C05-4D67A1B68C4A}" destId="{ACC19B63-16FE-1B41-9CD6-E52E9957E528}" srcOrd="1" destOrd="0" presId="urn:microsoft.com/office/officeart/2005/8/layout/hProcess3"/>
    <dgm:cxn modelId="{7AC3EFDD-7295-3547-A2AF-B295B74FDCB1}" type="presParOf" srcId="{996BAB81-CF19-404A-9C05-4D67A1B68C4A}" destId="{054358B6-29E5-A040-A21B-E5815DD87265}" srcOrd="2" destOrd="0" presId="urn:microsoft.com/office/officeart/2005/8/layout/hProcess3"/>
    <dgm:cxn modelId="{8AD50D6B-2C8D-A040-913A-DA8F9562247E}" type="presParOf" srcId="{996BAB81-CF19-404A-9C05-4D67A1B68C4A}" destId="{06617E52-DD22-3E49-A727-DE7F14F68CEF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AB46B-0911-294E-A643-826E61901511}">
      <dsp:nvSpPr>
        <dsp:cNvPr id="0" name=""/>
        <dsp:cNvSpPr/>
      </dsp:nvSpPr>
      <dsp:spPr>
        <a:xfrm rot="21220549">
          <a:off x="0" y="17066"/>
          <a:ext cx="1869813" cy="1224000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17E52-DD22-3E49-A727-DE7F14F68CEF}">
      <dsp:nvSpPr>
        <dsp:cNvPr id="0" name=""/>
        <dsp:cNvSpPr/>
      </dsp:nvSpPr>
      <dsp:spPr>
        <a:xfrm rot="5400000">
          <a:off x="996426" y="620691"/>
          <a:ext cx="915019" cy="626424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17E52-DD22-3E49-A727-DE7F14F68CEF}">
      <dsp:nvSpPr>
        <dsp:cNvPr id="0" name=""/>
        <dsp:cNvSpPr/>
      </dsp:nvSpPr>
      <dsp:spPr>
        <a:xfrm rot="11506639">
          <a:off x="653023" y="945742"/>
          <a:ext cx="862416" cy="747910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17E52-DD22-3E49-A727-DE7F14F68CEF}">
      <dsp:nvSpPr>
        <dsp:cNvPr id="0" name=""/>
        <dsp:cNvSpPr/>
      </dsp:nvSpPr>
      <dsp:spPr>
        <a:xfrm rot="10800000">
          <a:off x="653023" y="945742"/>
          <a:ext cx="862416" cy="747910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5F4C7-AD96-774F-8FB4-4C3BE6163255}" type="datetimeFigureOut">
              <a:rPr lang="en-US" smtClean="0"/>
              <a:t>5/8/16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27A0C-F218-954B-92AD-89BD0113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58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Fear</a:t>
            </a:r>
            <a:r>
              <a:rPr lang="en-US" baseline="0" dirty="0" smtClean="0"/>
              <a:t> plays a large role in our lives, its something that we have to get over but it can be quite limiting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7A0C-F218-954B-92AD-89BD011368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61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Detail how it is a</a:t>
            </a:r>
            <a:r>
              <a:rPr lang="en-US" baseline="0" dirty="0" smtClean="0"/>
              <a:t> solution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7A0C-F218-954B-92AD-89BD011368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9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the </a:t>
            </a:r>
            <a:r>
              <a:rPr lang="en-US" dirty="0" err="1" smtClean="0"/>
              <a:t>Kinect’s</a:t>
            </a:r>
            <a:r>
              <a:rPr lang="en-US" dirty="0" smtClean="0"/>
              <a:t> tracking capabilities,  we are able to watch for things like pacing, hand gestures and posture (like swaying or leaning)</a:t>
            </a:r>
          </a:p>
          <a:p>
            <a:r>
              <a:rPr lang="en-US" dirty="0" smtClean="0"/>
              <a:t>Using another program concurrently we are also able to listen for volume, pitch, rhythm, and bad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7A0C-F218-954B-92AD-89BD011368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3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i="1" dirty="0" smtClean="0"/>
              <a:t>P101 </a:t>
            </a:r>
            <a:r>
              <a:rPr lang="en-US" sz="2400" dirty="0" smtClean="0"/>
              <a:t>users get the preparation and practice that they need </a:t>
            </a:r>
          </a:p>
          <a:p>
            <a:pPr lvl="1"/>
            <a:r>
              <a:rPr lang="en-US" sz="2400" dirty="0" smtClean="0"/>
              <a:t>Users get the added confidence of being able to successfully deliver a presentation </a:t>
            </a:r>
          </a:p>
          <a:p>
            <a:pPr lvl="2"/>
            <a:r>
              <a:rPr lang="en-US" sz="2400" dirty="0" smtClean="0"/>
              <a:t>Exudes characteristics of a creditable speaker</a:t>
            </a:r>
          </a:p>
          <a:p>
            <a:pPr lvl="3"/>
            <a:r>
              <a:rPr lang="en-US" sz="2400" dirty="0" smtClean="0"/>
              <a:t>Allows audience members to be more receptive and helps you get your message across.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27A0C-F218-954B-92AD-89BD011368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5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.xml"/><Relationship Id="rId20" Type="http://schemas.openxmlformats.org/officeDocument/2006/relationships/diagramColors" Target="../diagrams/colors3.xml"/><Relationship Id="rId21" Type="http://schemas.microsoft.com/office/2007/relationships/diagramDrawing" Target="../diagrams/drawing3.xml"/><Relationship Id="rId22" Type="http://schemas.openxmlformats.org/officeDocument/2006/relationships/image" Target="../media/image30.jpg"/><Relationship Id="rId23" Type="http://schemas.openxmlformats.org/officeDocument/2006/relationships/diagramData" Target="../diagrams/data4.xml"/><Relationship Id="rId24" Type="http://schemas.openxmlformats.org/officeDocument/2006/relationships/diagramLayout" Target="../diagrams/layout4.xml"/><Relationship Id="rId25" Type="http://schemas.openxmlformats.org/officeDocument/2006/relationships/diagramQuickStyle" Target="../diagrams/quickStyle4.xml"/><Relationship Id="rId26" Type="http://schemas.openxmlformats.org/officeDocument/2006/relationships/diagramColors" Target="../diagrams/colors4.xml"/><Relationship Id="rId27" Type="http://schemas.microsoft.com/office/2007/relationships/diagramDrawing" Target="../diagrams/drawing4.xml"/><Relationship Id="rId10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12" Type="http://schemas.openxmlformats.org/officeDocument/2006/relationships/diagramData" Target="../diagrams/data2.xml"/><Relationship Id="rId13" Type="http://schemas.openxmlformats.org/officeDocument/2006/relationships/diagramLayout" Target="../diagrams/layout2.xml"/><Relationship Id="rId14" Type="http://schemas.openxmlformats.org/officeDocument/2006/relationships/diagramQuickStyle" Target="../diagrams/quickStyle2.xml"/><Relationship Id="rId15" Type="http://schemas.openxmlformats.org/officeDocument/2006/relationships/diagramColors" Target="../diagrams/colors2.xml"/><Relationship Id="rId16" Type="http://schemas.microsoft.com/office/2007/relationships/diagramDrawing" Target="../diagrams/drawing2.xml"/><Relationship Id="rId17" Type="http://schemas.openxmlformats.org/officeDocument/2006/relationships/diagramData" Target="../diagrams/data3.xml"/><Relationship Id="rId18" Type="http://schemas.openxmlformats.org/officeDocument/2006/relationships/diagramLayout" Target="../diagrams/layout3.xml"/><Relationship Id="rId19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Relationship Id="rId4" Type="http://schemas.openxmlformats.org/officeDocument/2006/relationships/image" Target="../media/image27.jpe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diagramData" Target="../diagrams/data1.xml"/><Relationship Id="rId8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merican.edu/soc/faculty/upload/Palmer-Presentation-Workshop-Problems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2229" y="4510830"/>
            <a:ext cx="8825658" cy="2105108"/>
          </a:xfrm>
        </p:spPr>
        <p:txBody>
          <a:bodyPr/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en-US" sz="20000" i="1" dirty="0" smtClean="0"/>
              <a:t>P101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/>
              <a:t>	</a:t>
            </a:r>
            <a:r>
              <a:rPr lang="en-US" i="1" dirty="0" smtClean="0"/>
              <a:t>		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719" y="5403306"/>
            <a:ext cx="8825658" cy="861420"/>
          </a:xfrm>
        </p:spPr>
        <p:txBody>
          <a:bodyPr>
            <a:noAutofit/>
          </a:bodyPr>
          <a:lstStyle/>
          <a:p>
            <a:pPr algn="r"/>
            <a:r>
              <a:rPr lang="en-US" sz="5400" dirty="0" smtClean="0"/>
              <a:t>Terrence Lewis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3826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P101 Details - Visual</a:t>
            </a:r>
          </a:p>
        </p:txBody>
      </p:sp>
      <p:pic>
        <p:nvPicPr>
          <p:cNvPr id="8" name="Content Placeholder 7" descr="Screen Shot 2016-03-22 at 23.24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24" r="-155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895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P101 Details - Audio</a:t>
            </a:r>
            <a:endParaRPr lang="en-US" dirty="0"/>
          </a:p>
        </p:txBody>
      </p:sp>
      <p:pic>
        <p:nvPicPr>
          <p:cNvPr id="8" name="Content Placeholder 7" descr="Screen Shot 2016-03-22 at 23.23.4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51" r="-15751"/>
          <a:stretch>
            <a:fillRect/>
          </a:stretch>
        </p:blipFill>
        <p:spPr>
          <a:xfrm>
            <a:off x="4221492" y="1720930"/>
            <a:ext cx="8945563" cy="4195763"/>
          </a:xfrm>
        </p:spPr>
      </p:pic>
      <p:pic>
        <p:nvPicPr>
          <p:cNvPr id="10" name="Picture 9" descr="Screen Shot 2016-03-22 at 23.31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74" y="4148412"/>
            <a:ext cx="4324820" cy="1302875"/>
          </a:xfrm>
          <a:prstGeom prst="rect">
            <a:avLst/>
          </a:prstGeom>
        </p:spPr>
      </p:pic>
      <p:pic>
        <p:nvPicPr>
          <p:cNvPr id="11" name="Picture 10" descr="cmusphinx-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" y="2506624"/>
            <a:ext cx="3990502" cy="7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1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User interaction &amp; Processing the data</a:t>
            </a:r>
          </a:p>
        </p:txBody>
      </p:sp>
      <p:pic>
        <p:nvPicPr>
          <p:cNvPr id="4" name="Content Placeholder 6" descr="Screen Shot 2015-10-26 at 01.24.03.pn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822" b="-51822"/>
          <a:stretch>
            <a:fillRect/>
          </a:stretch>
        </p:blipFill>
        <p:spPr>
          <a:xfrm>
            <a:off x="692002" y="0"/>
            <a:ext cx="10523329" cy="83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0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UF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90" r="-17090"/>
          <a:stretch>
            <a:fillRect/>
          </a:stretch>
        </p:blipFill>
        <p:spPr>
          <a:xfrm>
            <a:off x="-1016283" y="94066"/>
            <a:ext cx="13987372" cy="6559379"/>
          </a:xfrm>
        </p:spPr>
      </p:pic>
      <p:pic>
        <p:nvPicPr>
          <p:cNvPr id="7" name="Picture 6" descr="Screen Shot 2016-04-13 at 13.54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71" y="1722870"/>
            <a:ext cx="41656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98" y="136963"/>
            <a:ext cx="9404723" cy="140053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" name="Picture 2" descr="publicspeaking2-300x2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1" y="1152480"/>
            <a:ext cx="2417946" cy="2280929"/>
          </a:xfrm>
          <a:prstGeom prst="rect">
            <a:avLst/>
          </a:prstGeom>
        </p:spPr>
      </p:pic>
      <p:pic>
        <p:nvPicPr>
          <p:cNvPr id="6" name="Picture 5" descr="main-qimg-ba4d13c963749dce0bf0e854f2100b2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69" y="299650"/>
            <a:ext cx="5995967" cy="3350323"/>
          </a:xfrm>
          <a:prstGeom prst="rect">
            <a:avLst/>
          </a:prstGeom>
        </p:spPr>
      </p:pic>
      <p:pic>
        <p:nvPicPr>
          <p:cNvPr id="8" name="Picture 7" descr="sales_presenta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94" y="4872388"/>
            <a:ext cx="3293309" cy="1559376"/>
          </a:xfrm>
          <a:prstGeom prst="rect">
            <a:avLst/>
          </a:prstGeom>
        </p:spPr>
      </p:pic>
      <p:pic>
        <p:nvPicPr>
          <p:cNvPr id="9" name="Picture 8" descr="Y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7" y="4554646"/>
            <a:ext cx="2540000" cy="179070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79509970"/>
              </p:ext>
            </p:extLst>
          </p:nvPr>
        </p:nvGraphicFramePr>
        <p:xfrm>
          <a:off x="3504427" y="1563847"/>
          <a:ext cx="1869813" cy="1258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931046068"/>
              </p:ext>
            </p:extLst>
          </p:nvPr>
        </p:nvGraphicFramePr>
        <p:xfrm>
          <a:off x="8502354" y="3292309"/>
          <a:ext cx="2845387" cy="1904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495555489"/>
              </p:ext>
            </p:extLst>
          </p:nvPr>
        </p:nvGraphicFramePr>
        <p:xfrm>
          <a:off x="6997097" y="4420644"/>
          <a:ext cx="1833564" cy="1811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15" name="Picture 14" descr="aud460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86" y="4362308"/>
            <a:ext cx="3567705" cy="2140623"/>
          </a:xfrm>
          <a:prstGeom prst="rect">
            <a:avLst/>
          </a:prstGeom>
        </p:spPr>
      </p:pic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583770911"/>
              </p:ext>
            </p:extLst>
          </p:nvPr>
        </p:nvGraphicFramePr>
        <p:xfrm>
          <a:off x="2186850" y="4384913"/>
          <a:ext cx="1833564" cy="1811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27679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3" grpId="0">
        <p:bldAsOne/>
      </p:bldGraphic>
      <p:bldGraphic spid="14" grpId="0">
        <p:bldAsOne/>
      </p:bldGraphic>
      <p:bldGraphic spid="1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http://www.american.edu/soc/faculty/upload/Palmer-Presentation-Workshop-Problems.pdf</a:t>
            </a:r>
            <a:endParaRPr lang="en-US" dirty="0"/>
          </a:p>
          <a:p>
            <a:r>
              <a:rPr lang="en-US" dirty="0"/>
              <a:t>DeVito, Joseph A. </a:t>
            </a:r>
            <a:r>
              <a:rPr lang="en-US" i="1" dirty="0"/>
              <a:t>The Interpersonal Communication Book</a:t>
            </a:r>
            <a:r>
              <a:rPr lang="en-US" dirty="0"/>
              <a:t>. New York, NY: HarperCollins College, 1995. Print 148. </a:t>
            </a:r>
          </a:p>
        </p:txBody>
      </p:sp>
    </p:spTree>
    <p:extLst>
      <p:ext uri="{BB962C8B-B14F-4D97-AF65-F5344CB8AC3E}">
        <p14:creationId xmlns:p14="http://schemas.microsoft.com/office/powerpoint/2010/main" val="164882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061" y="563879"/>
            <a:ext cx="9753600" cy="1154097"/>
          </a:xfrm>
        </p:spPr>
        <p:txBody>
          <a:bodyPr/>
          <a:lstStyle/>
          <a:p>
            <a:r>
              <a:rPr lang="en-US" dirty="0" smtClean="0"/>
              <a:t>Number one fear of Americans ?</a:t>
            </a:r>
            <a:endParaRPr lang="en-US" dirty="0"/>
          </a:p>
        </p:txBody>
      </p:sp>
      <p:pic>
        <p:nvPicPr>
          <p:cNvPr id="6" name="Picture 5" descr="cl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2" y="1566467"/>
            <a:ext cx="4140931" cy="2758526"/>
          </a:xfrm>
          <a:prstGeom prst="rect">
            <a:avLst/>
          </a:prstGeom>
        </p:spPr>
      </p:pic>
      <p:pic>
        <p:nvPicPr>
          <p:cNvPr id="7" name="Picture 6" descr="fear-of-heights-–-acrophob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97" y="2868663"/>
            <a:ext cx="5391421" cy="3043544"/>
          </a:xfrm>
          <a:prstGeom prst="rect">
            <a:avLst/>
          </a:prstGeom>
        </p:spPr>
      </p:pic>
      <p:pic>
        <p:nvPicPr>
          <p:cNvPr id="8" name="Picture 7" descr="GTY_fear_of_flying_lpl_131004_16x9_99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223" y="2198403"/>
            <a:ext cx="5615766" cy="3158868"/>
          </a:xfrm>
          <a:prstGeom prst="rect">
            <a:avLst/>
          </a:prstGeom>
        </p:spPr>
      </p:pic>
      <p:pic>
        <p:nvPicPr>
          <p:cNvPr id="9" name="Picture 8" descr="public-speak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67" y="1822434"/>
            <a:ext cx="7924072" cy="41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3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871" y="135245"/>
            <a:ext cx="9404723" cy="1400530"/>
          </a:xfrm>
        </p:spPr>
        <p:txBody>
          <a:bodyPr/>
          <a:lstStyle/>
          <a:p>
            <a:r>
              <a:rPr lang="en-US" dirty="0" smtClean="0"/>
              <a:t>What makes a good presentation ?</a:t>
            </a:r>
            <a:endParaRPr lang="en-US" dirty="0"/>
          </a:p>
        </p:txBody>
      </p:sp>
      <p:pic>
        <p:nvPicPr>
          <p:cNvPr id="6" name="s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263" y="2052638"/>
            <a:ext cx="7459662" cy="4195762"/>
          </a:xfrm>
        </p:spPr>
      </p:pic>
    </p:spTree>
    <p:extLst>
      <p:ext uri="{BB962C8B-B14F-4D97-AF65-F5344CB8AC3E}">
        <p14:creationId xmlns:p14="http://schemas.microsoft.com/office/powerpoint/2010/main" val="394143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Presenting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as little as 15 seconds listeners will judge a presenter’s creditably based solely off of their voice and personal characteristics (DeVito 148)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Most </a:t>
            </a:r>
            <a:r>
              <a:rPr lang="en-US" dirty="0"/>
              <a:t>frequent problems in ruining a presentation </a:t>
            </a:r>
            <a:r>
              <a:rPr lang="en-US" dirty="0" smtClean="0"/>
              <a:t>includes: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presenter’s lack of dynamism, incoherent speech and the use of filler words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Problems </a:t>
            </a:r>
            <a:r>
              <a:rPr lang="en-US" dirty="0"/>
              <a:t>of body fluidity and body language i.e. a lack of eye contact, bad posture, or bad use of hand gestures. 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39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Fixes</a:t>
            </a:r>
            <a:endParaRPr lang="en-US" dirty="0"/>
          </a:p>
        </p:txBody>
      </p:sp>
      <p:pic>
        <p:nvPicPr>
          <p:cNvPr id="6" name="Picture 5" descr="thinking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3" y="1351981"/>
            <a:ext cx="6085022" cy="4056681"/>
          </a:xfrm>
          <a:prstGeom prst="rect">
            <a:avLst/>
          </a:prstGeom>
        </p:spPr>
      </p:pic>
      <p:pic>
        <p:nvPicPr>
          <p:cNvPr id="7" name="Picture 6" descr="maid-of-honor-practice-in-front-of-the-mirr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46" y="1297802"/>
            <a:ext cx="5134901" cy="2884606"/>
          </a:xfrm>
          <a:prstGeom prst="rect">
            <a:avLst/>
          </a:prstGeom>
        </p:spPr>
      </p:pic>
      <p:pic>
        <p:nvPicPr>
          <p:cNvPr id="8" name="Picture 7" descr="DONT-do-it-yoursel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72" y="2231591"/>
            <a:ext cx="5616510" cy="3800505"/>
          </a:xfrm>
          <a:prstGeom prst="rect">
            <a:avLst/>
          </a:prstGeom>
        </p:spPr>
      </p:pic>
      <p:pic>
        <p:nvPicPr>
          <p:cNvPr id="10" name="Content Placeholder 9" descr="Screen-Shot-2012-12-11-at-11.54.52-AM.p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" b="8913"/>
          <a:stretch>
            <a:fillRect/>
          </a:stretch>
        </p:blipFill>
        <p:spPr>
          <a:xfrm>
            <a:off x="514559" y="3348841"/>
            <a:ext cx="6393211" cy="2998097"/>
          </a:xfrm>
        </p:spPr>
      </p:pic>
    </p:spTree>
    <p:extLst>
      <p:ext uri="{BB962C8B-B14F-4D97-AF65-F5344CB8AC3E}">
        <p14:creationId xmlns:p14="http://schemas.microsoft.com/office/powerpoint/2010/main" val="271714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1618" y="364694"/>
            <a:ext cx="12539631" cy="14005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Solution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9429" y="2078297"/>
            <a:ext cx="11928721" cy="299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7200" i="1" dirty="0" smtClean="0"/>
              <a:t>Presenting 101 (P101)</a:t>
            </a:r>
          </a:p>
          <a:p>
            <a:pPr marL="0" indent="0">
              <a:buFont typeface="Wingdings" charset="2"/>
              <a:buNone/>
            </a:pPr>
            <a:r>
              <a:rPr lang="en-US" sz="7200" i="1" dirty="0" smtClean="0"/>
              <a:t>		</a:t>
            </a:r>
            <a:r>
              <a:rPr lang="en-US" sz="3000" i="1" dirty="0" smtClean="0"/>
              <a:t>Making presentations great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392271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0%Dem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2725" y="2052638"/>
            <a:ext cx="8186738" cy="4195762"/>
          </a:xfrm>
        </p:spPr>
      </p:pic>
    </p:spTree>
    <p:extLst>
      <p:ext uri="{BB962C8B-B14F-4D97-AF65-F5344CB8AC3E}">
        <p14:creationId xmlns:p14="http://schemas.microsoft.com/office/powerpoint/2010/main" val="342093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mo.mp4"/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309" y="197691"/>
            <a:ext cx="11423776" cy="6425418"/>
          </a:xfrm>
        </p:spPr>
      </p:pic>
    </p:spTree>
    <p:extLst>
      <p:ext uri="{BB962C8B-B14F-4D97-AF65-F5344CB8AC3E}">
        <p14:creationId xmlns:p14="http://schemas.microsoft.com/office/powerpoint/2010/main" val="303212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387" y="220739"/>
            <a:ext cx="9753600" cy="1154097"/>
          </a:xfrm>
        </p:spPr>
        <p:txBody>
          <a:bodyPr/>
          <a:lstStyle/>
          <a:p>
            <a:r>
              <a:rPr lang="en-US" dirty="0" smtClean="0"/>
              <a:t>P101 </a:t>
            </a:r>
            <a:r>
              <a:rPr lang="en-US" dirty="0"/>
              <a:t>Details </a:t>
            </a:r>
            <a:r>
              <a:rPr lang="en-US" dirty="0" smtClean="0"/>
              <a:t>- Visual</a:t>
            </a:r>
            <a:endParaRPr lang="en-US" dirty="0"/>
          </a:p>
        </p:txBody>
      </p:sp>
      <p:pic>
        <p:nvPicPr>
          <p:cNvPr id="5" name="Content Placeholder 16" descr="microsoft-xbox-one-review-console-kinect-angl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33" b="-13833"/>
          <a:stretch>
            <a:fillRect/>
          </a:stretch>
        </p:blipFill>
        <p:spPr>
          <a:xfrm>
            <a:off x="509344" y="2505287"/>
            <a:ext cx="4396339" cy="3741738"/>
          </a:xfrm>
          <a:prstGeom prst="rect">
            <a:avLst/>
          </a:prstGeom>
        </p:spPr>
      </p:pic>
      <p:pic>
        <p:nvPicPr>
          <p:cNvPr id="6" name="Content Placeholder 6" descr="Crane-Comman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994" b="-15994"/>
          <a:stretch>
            <a:fillRect/>
          </a:stretch>
        </p:blipFill>
        <p:spPr>
          <a:xfrm>
            <a:off x="5773194" y="948189"/>
            <a:ext cx="5620580" cy="41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3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9681</TotalTime>
  <Words>284</Words>
  <Application>Microsoft Macintosh PowerPoint</Application>
  <PresentationFormat>Custom</PresentationFormat>
  <Paragraphs>34</Paragraphs>
  <Slides>15</Slides>
  <Notes>4</Notes>
  <HiddenSlides>2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Ion</vt:lpstr>
      <vt:lpstr> P101    </vt:lpstr>
      <vt:lpstr>Number one fear of Americans ?</vt:lpstr>
      <vt:lpstr>What makes a good presentation ?</vt:lpstr>
      <vt:lpstr>Presenting Facts</vt:lpstr>
      <vt:lpstr>Possible Fixes</vt:lpstr>
      <vt:lpstr>PowerPoint Presentation</vt:lpstr>
      <vt:lpstr>PowerPoint Presentation</vt:lpstr>
      <vt:lpstr>PowerPoint Presentation</vt:lpstr>
      <vt:lpstr>P101 Details - Visual</vt:lpstr>
      <vt:lpstr>P101 Details - Visual</vt:lpstr>
      <vt:lpstr>P101 Details - Audio</vt:lpstr>
      <vt:lpstr>User interaction &amp; Processing the data</vt:lpstr>
      <vt:lpstr>PowerPoint Presentation</vt:lpstr>
      <vt:lpstr>Results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TarsosDSP Audio Processing Library in Java</dc:title>
  <dc:creator>Lewis, Terrence D'shaun</dc:creator>
  <cp:lastModifiedBy>SEASCF</cp:lastModifiedBy>
  <cp:revision>123</cp:revision>
  <dcterms:created xsi:type="dcterms:W3CDTF">2015-09-30T00:53:59Z</dcterms:created>
  <dcterms:modified xsi:type="dcterms:W3CDTF">2016-05-09T17:14:50Z</dcterms:modified>
</cp:coreProperties>
</file>