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00" r:id="rId1"/>
  </p:sldMasterIdLst>
  <p:sldIdLst>
    <p:sldId id="256" r:id="rId2"/>
    <p:sldId id="257" r:id="rId3"/>
    <p:sldId id="258" r:id="rId4"/>
    <p:sldId id="259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C888B-D9F9-4E54-B722-F151A9F45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8469AD-B4DF-C641-AC7A-F9BB4DA85C80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BF7D82A-B76F-9048-9715-59580F00300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  <p:sldLayoutId id="2147484005" r:id="rId5"/>
    <p:sldLayoutId id="2147484006" r:id="rId6"/>
    <p:sldLayoutId id="2147484007" r:id="rId7"/>
    <p:sldLayoutId id="2147484008" r:id="rId8"/>
    <p:sldLayoutId id="2147484009" r:id="rId9"/>
    <p:sldLayoutId id="2147484010" r:id="rId10"/>
    <p:sldLayoutId id="21474840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0826"/>
            <a:ext cx="7772400" cy="1285263"/>
          </a:xfrm>
        </p:spPr>
        <p:txBody>
          <a:bodyPr>
            <a:normAutofit/>
          </a:bodyPr>
          <a:lstStyle/>
          <a:p>
            <a:r>
              <a:rPr lang="en-US" sz="7000" dirty="0" err="1" smtClean="0"/>
              <a:t>MyPerfectMeal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42396"/>
            <a:ext cx="6400800" cy="590324"/>
          </a:xfrm>
        </p:spPr>
        <p:txBody>
          <a:bodyPr/>
          <a:lstStyle/>
          <a:p>
            <a:r>
              <a:rPr lang="en-US" dirty="0" smtClean="0"/>
              <a:t>Abed </a:t>
            </a:r>
            <a:r>
              <a:rPr lang="en-US" dirty="0" err="1" smtClean="0"/>
              <a:t>Kassem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70044" y="2998534"/>
            <a:ext cx="65023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 Perfect Meal For Every Serving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59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72769" y="2715505"/>
            <a:ext cx="6188330" cy="2802710"/>
          </a:xfrm>
        </p:spPr>
        <p:txBody>
          <a:bodyPr>
            <a:noAutofit/>
          </a:bodyPr>
          <a:lstStyle/>
          <a:p>
            <a:r>
              <a:rPr lang="en-US" sz="3500" dirty="0" smtClean="0"/>
              <a:t>Problems when dining out</a:t>
            </a:r>
          </a:p>
          <a:p>
            <a:r>
              <a:rPr lang="en-US" sz="3500" dirty="0" smtClean="0"/>
              <a:t>Motivation and Inspiration</a:t>
            </a:r>
            <a:endParaRPr lang="en-US" sz="3500" dirty="0"/>
          </a:p>
          <a:p>
            <a:r>
              <a:rPr lang="en-US" sz="3500" dirty="0" smtClean="0"/>
              <a:t>Solutions to these problems</a:t>
            </a:r>
          </a:p>
          <a:p>
            <a:r>
              <a:rPr lang="en-US" sz="3500" dirty="0" smtClean="0"/>
              <a:t>Recommendations provided</a:t>
            </a:r>
          </a:p>
          <a:p>
            <a:r>
              <a:rPr lang="en-US" sz="3500" dirty="0" smtClean="0"/>
              <a:t>App Demonstration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935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7"/>
            <a:ext cx="7814733" cy="3890380"/>
          </a:xfrm>
        </p:spPr>
        <p:txBody>
          <a:bodyPr/>
          <a:lstStyle/>
          <a:p>
            <a:r>
              <a:rPr lang="en-US" dirty="0" smtClean="0"/>
              <a:t>Wasting money on meals you order, but end up disliking</a:t>
            </a:r>
          </a:p>
          <a:p>
            <a:r>
              <a:rPr lang="en-US" dirty="0" smtClean="0"/>
              <a:t>Restaurant recommendations from friends that often result in an opposite experience </a:t>
            </a:r>
          </a:p>
          <a:p>
            <a:r>
              <a:rPr lang="en-US" dirty="0" smtClean="0"/>
              <a:t>Many restaurant conflict with your personal health goals</a:t>
            </a:r>
          </a:p>
          <a:p>
            <a:r>
              <a:rPr lang="en-US" dirty="0" smtClean="0"/>
              <a:t>Find meals that are in line with your health disorders and medications you take</a:t>
            </a:r>
          </a:p>
          <a:p>
            <a:r>
              <a:rPr lang="en-US" dirty="0" smtClean="0"/>
              <a:t>Personal preferences for ingredients that are not at the particular restaurant you are in</a:t>
            </a:r>
          </a:p>
          <a:p>
            <a:r>
              <a:rPr lang="en-US" dirty="0" smtClean="0"/>
              <a:t>Overwhelming amount of options to choose from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Problems when dining </a:t>
            </a:r>
            <a:r>
              <a:rPr lang="en-US" dirty="0" smtClean="0"/>
              <a:t>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83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Why I created this application</a:t>
            </a:r>
          </a:p>
          <a:p>
            <a:r>
              <a:rPr lang="en-US" sz="3500" dirty="0" smtClean="0"/>
              <a:t>My personal experience</a:t>
            </a:r>
          </a:p>
          <a:p>
            <a:r>
              <a:rPr lang="en-US" sz="3500" dirty="0" smtClean="0"/>
              <a:t>What was the goal of MPM</a:t>
            </a:r>
          </a:p>
          <a:p>
            <a:r>
              <a:rPr lang="en-US" sz="3500" dirty="0" smtClean="0"/>
              <a:t>What should it guarantee?</a:t>
            </a:r>
          </a:p>
          <a:p>
            <a:endParaRPr lang="en-US" sz="3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 and </a:t>
            </a:r>
            <a:r>
              <a:rPr lang="en-US" dirty="0" smtClean="0"/>
              <a:t>Inspiration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243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solution must be simple!</a:t>
            </a:r>
          </a:p>
          <a:p>
            <a:r>
              <a:rPr lang="en-US" sz="3000" dirty="0" smtClean="0"/>
              <a:t>Application must know the user, and recommend them something they would love, every time</a:t>
            </a:r>
          </a:p>
          <a:p>
            <a:r>
              <a:rPr lang="en-US" sz="3000" dirty="0" smtClean="0"/>
              <a:t>The first part: Know the user</a:t>
            </a:r>
          </a:p>
          <a:p>
            <a:r>
              <a:rPr lang="en-US" sz="3000" dirty="0" smtClean="0"/>
              <a:t>The second part: Make a recommendation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to these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09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3150"/>
            <a:ext cx="7772400" cy="1285263"/>
          </a:xfrm>
        </p:spPr>
        <p:txBody>
          <a:bodyPr>
            <a:normAutofit/>
          </a:bodyPr>
          <a:lstStyle/>
          <a:p>
            <a:r>
              <a:rPr lang="en-US" sz="7000" dirty="0" smtClean="0"/>
              <a:t>Demonstration</a:t>
            </a:r>
            <a:endParaRPr lang="en-US" sz="7000" dirty="0"/>
          </a:p>
        </p:txBody>
      </p:sp>
    </p:spTree>
    <p:extLst>
      <p:ext uri="{BB962C8B-B14F-4D97-AF65-F5344CB8AC3E}">
        <p14:creationId xmlns:p14="http://schemas.microsoft.com/office/powerpoint/2010/main" val="271389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133</TotalTime>
  <Words>157</Words>
  <Application>Microsoft Macintosh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MyPerfectMeal</vt:lpstr>
      <vt:lpstr>MPM</vt:lpstr>
      <vt:lpstr>Problems when dining out</vt:lpstr>
      <vt:lpstr>Motivation and Inspiration</vt:lpstr>
      <vt:lpstr>Solution to these Problems</vt:lpstr>
      <vt:lpstr>Demonstration</vt:lpstr>
    </vt:vector>
  </TitlesOfParts>
  <Company>GWU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MyPerfectMeal</dc:title>
  <dc:creator>SEASCF</dc:creator>
  <cp:lastModifiedBy>SEASCF</cp:lastModifiedBy>
  <cp:revision>9</cp:revision>
  <dcterms:created xsi:type="dcterms:W3CDTF">2016-05-10T14:57:08Z</dcterms:created>
  <dcterms:modified xsi:type="dcterms:W3CDTF">2016-05-10T17:10:19Z</dcterms:modified>
</cp:coreProperties>
</file>