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8"/>
  </p:notesMasterIdLst>
  <p:sldIdLst>
    <p:sldId id="256" r:id="rId2"/>
    <p:sldId id="257" r:id="rId3"/>
    <p:sldId id="265" r:id="rId4"/>
    <p:sldId id="270" r:id="rId5"/>
    <p:sldId id="271" r:id="rId6"/>
    <p:sldId id="267" r:id="rId7"/>
    <p:sldId id="264" r:id="rId8"/>
    <p:sldId id="268" r:id="rId9"/>
    <p:sldId id="260" r:id="rId10"/>
    <p:sldId id="261" r:id="rId11"/>
    <p:sldId id="262" r:id="rId12"/>
    <p:sldId id="272" r:id="rId13"/>
    <p:sldId id="277" r:id="rId14"/>
    <p:sldId id="276" r:id="rId15"/>
    <p:sldId id="269" r:id="rId16"/>
    <p:sldId id="273" r:id="rId17"/>
  </p:sldIdLst>
  <p:sldSz cx="6858000" cy="51435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Economica" panose="020B0604020202020204" charset="0"/>
      <p:regular r:id="rId25"/>
      <p:bold r:id="rId26"/>
      <p:italic r:id="rId27"/>
      <p:boldItalic r:id="rId28"/>
    </p:embeddedFont>
    <p:embeddedFont>
      <p:font typeface="Consolas" panose="020B0609020204030204" pitchFamily="49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11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4800600"/>
            <a:ext cx="6856214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4750737"/>
            <a:ext cx="6856214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569214"/>
            <a:ext cx="565785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8779" y="3341716"/>
            <a:ext cx="565785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750" smtClean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pPr/>
              <a:t>‹#›</a:t>
            </a:fld>
            <a:endParaRPr lang="en" sz="75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79308" y="3257550"/>
            <a:ext cx="55549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79559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750" smtClean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pPr/>
              <a:t>‹#›</a:t>
            </a:fld>
            <a:endParaRPr lang="en" sz="75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  <p:extLst>
      <p:ext uri="{BB962C8B-B14F-4D97-AF65-F5344CB8AC3E}">
        <p14:creationId xmlns:p14="http://schemas.microsoft.com/office/powerpoint/2010/main" val="424588440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4800600"/>
            <a:ext cx="6856214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4750737"/>
            <a:ext cx="6856214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11085"/>
            <a:ext cx="1478756" cy="431806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11084"/>
            <a:ext cx="4350544" cy="4318065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750" smtClean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pPr/>
              <a:t>‹#›</a:t>
            </a:fld>
            <a:endParaRPr lang="en" sz="75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  <p:extLst>
      <p:ext uri="{BB962C8B-B14F-4D97-AF65-F5344CB8AC3E}">
        <p14:creationId xmlns:p14="http://schemas.microsoft.com/office/powerpoint/2010/main" val="120884344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3776" y="315926"/>
            <a:ext cx="6390449" cy="8312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233776" y="1225225"/>
            <a:ext cx="6390449" cy="335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6354343" y="4663216"/>
            <a:ext cx="411524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184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750" smtClean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pPr/>
              <a:t>‹#›</a:t>
            </a:fld>
            <a:endParaRPr lang="en" sz="75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  <p:extLst>
      <p:ext uri="{BB962C8B-B14F-4D97-AF65-F5344CB8AC3E}">
        <p14:creationId xmlns:p14="http://schemas.microsoft.com/office/powerpoint/2010/main" val="182819900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4800600"/>
            <a:ext cx="6856214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4750737"/>
            <a:ext cx="6856214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569214"/>
            <a:ext cx="565785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3339846"/>
            <a:ext cx="565785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750" smtClean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pPr/>
              <a:t>‹#›</a:t>
            </a:fld>
            <a:endParaRPr lang="en" sz="75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79308" y="3257550"/>
            <a:ext cx="55549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84532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17220" y="214953"/>
            <a:ext cx="5657850" cy="1088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384301"/>
            <a:ext cx="2777490" cy="3017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97580" y="1384303"/>
            <a:ext cx="2777490" cy="30175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4/8/2016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750" smtClean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pPr/>
              <a:t>‹#›</a:t>
            </a:fld>
            <a:endParaRPr lang="en" sz="75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  <p:extLst>
      <p:ext uri="{BB962C8B-B14F-4D97-AF65-F5344CB8AC3E}">
        <p14:creationId xmlns:p14="http://schemas.microsoft.com/office/powerpoint/2010/main" val="52262284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17220" y="214953"/>
            <a:ext cx="5657850" cy="1088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384539"/>
            <a:ext cx="277749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1936751"/>
            <a:ext cx="2777490" cy="246507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97580" y="1384539"/>
            <a:ext cx="277749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97580" y="1936751"/>
            <a:ext cx="2777490" cy="246507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4/8/2016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750" smtClean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pPr/>
              <a:t>‹#›</a:t>
            </a:fld>
            <a:endParaRPr lang="en" sz="75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  <p:extLst>
      <p:ext uri="{BB962C8B-B14F-4D97-AF65-F5344CB8AC3E}">
        <p14:creationId xmlns:p14="http://schemas.microsoft.com/office/powerpoint/2010/main" val="402316376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4/8/2016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750" smtClean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pPr/>
              <a:t>‹#›</a:t>
            </a:fld>
            <a:endParaRPr lang="en" sz="75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  <p:extLst>
      <p:ext uri="{BB962C8B-B14F-4D97-AF65-F5344CB8AC3E}">
        <p14:creationId xmlns:p14="http://schemas.microsoft.com/office/powerpoint/2010/main" val="9780923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7" y="4800600"/>
            <a:ext cx="6856214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0" y="4750737"/>
            <a:ext cx="6856214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4/8/2016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961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" y="0"/>
            <a:ext cx="227857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272540" y="0"/>
            <a:ext cx="36005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445769"/>
            <a:ext cx="1800225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5178" y="548640"/>
            <a:ext cx="3757045" cy="39433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7175" y="2194560"/>
            <a:ext cx="1800225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1851" y="4844840"/>
            <a:ext cx="1472912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4/8/2016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00337" y="4844840"/>
            <a:ext cx="2614613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000000-1234-1234-1234-123412341234}" type="slidenum">
              <a:rPr lang="en" sz="750" smtClean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pPr/>
              <a:t>‹#›</a:t>
            </a:fld>
            <a:endParaRPr lang="en" sz="75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  <p:extLst>
      <p:ext uri="{BB962C8B-B14F-4D97-AF65-F5344CB8AC3E}">
        <p14:creationId xmlns:p14="http://schemas.microsoft.com/office/powerpoint/2010/main" val="9272514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3714750"/>
            <a:ext cx="6856214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" y="3686307"/>
            <a:ext cx="6856214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806190"/>
            <a:ext cx="5692140" cy="61722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" y="0"/>
            <a:ext cx="6857992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19" y="4430268"/>
            <a:ext cx="5692140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4/8/2016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750" smtClean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pPr/>
              <a:t>‹#›</a:t>
            </a:fld>
            <a:endParaRPr lang="en" sz="75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  <p:extLst>
      <p:ext uri="{BB962C8B-B14F-4D97-AF65-F5344CB8AC3E}">
        <p14:creationId xmlns:p14="http://schemas.microsoft.com/office/powerpoint/2010/main" val="65990163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800600"/>
            <a:ext cx="6858001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6858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7220" y="214953"/>
            <a:ext cx="565785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19" y="1384301"/>
            <a:ext cx="5657851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1" y="4844840"/>
            <a:ext cx="13906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4/8/2016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3480" y="4844840"/>
            <a:ext cx="271282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69009" y="4844840"/>
            <a:ext cx="73801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00000000-1234-1234-1234-123412341234}" type="slidenum">
              <a:rPr lang="en" sz="750" smtClean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pPr/>
              <a:t>‹#›</a:t>
            </a:fld>
            <a:endParaRPr lang="en" sz="75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71362" y="1303384"/>
            <a:ext cx="560641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6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lIns="68569" tIns="68569" rIns="68569" bIns="68569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 smtClean="0"/>
              <a:t>Investor PAL</a:t>
            </a:r>
            <a:endParaRPr lang="en" dirty="0"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Doug Dellolio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50" y="3243834"/>
            <a:ext cx="1507836" cy="150783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TinyTake by MangoApps-05-04-2016-04-54-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85075"/>
            <a:ext cx="6858000" cy="39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2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nyTake by MangoApps-05-04-2016-04-56-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6925"/>
            <a:ext cx="6858000" cy="40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0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21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2458" y="504945"/>
            <a:ext cx="5344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Finding </a:t>
            </a:r>
            <a:r>
              <a:rPr lang="en-US" sz="2800" dirty="0" smtClean="0"/>
              <a:t>Proper Libraries for </a:t>
            </a:r>
            <a:r>
              <a:rPr lang="en-US" sz="2800" dirty="0" smtClean="0"/>
              <a:t>NLP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8" y="1639297"/>
            <a:ext cx="2297908" cy="5302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21" y="3260436"/>
            <a:ext cx="1059295" cy="1059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819" y="1459834"/>
            <a:ext cx="1914381" cy="646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81" y="3523001"/>
            <a:ext cx="1953240" cy="605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28" y="2169584"/>
            <a:ext cx="1476000" cy="135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7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7992" y="384107"/>
            <a:ext cx="6125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Corresponding words with movement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22" y="2087418"/>
            <a:ext cx="4531222" cy="132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1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1" y="1556144"/>
            <a:ext cx="1951853" cy="1218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72" y="1556144"/>
            <a:ext cx="1621825" cy="12163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64" y="1554181"/>
            <a:ext cx="1601153" cy="12183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65867" y="2922759"/>
            <a:ext cx="1915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Carl Icahn</a:t>
            </a:r>
          </a:p>
          <a:p>
            <a:endParaRPr lang="en-US" sz="2400" dirty="0"/>
          </a:p>
          <a:p>
            <a:r>
              <a:rPr lang="en-US" sz="2400" dirty="0"/>
              <a:t>$</a:t>
            </a:r>
            <a:r>
              <a:rPr lang="en-US" sz="2400" dirty="0" smtClean="0"/>
              <a:t>21.3 Billion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564446" y="2922759"/>
            <a:ext cx="2201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George </a:t>
            </a:r>
            <a:r>
              <a:rPr lang="en-US" sz="2400" dirty="0" smtClean="0"/>
              <a:t>Soros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  $</a:t>
            </a:r>
            <a:r>
              <a:rPr lang="en-US" sz="2400" dirty="0"/>
              <a:t>23 Billion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352" y="2922759"/>
            <a:ext cx="21675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Warren Buffett</a:t>
            </a:r>
          </a:p>
          <a:p>
            <a:endParaRPr lang="en-US" sz="2400" dirty="0"/>
          </a:p>
          <a:p>
            <a:r>
              <a:rPr lang="en-US" sz="2400" dirty="0"/>
              <a:t>$66.7 Billion</a:t>
            </a:r>
          </a:p>
        </p:txBody>
      </p:sp>
    </p:spTree>
    <p:extLst>
      <p:ext uri="{BB962C8B-B14F-4D97-AF65-F5344CB8AC3E}">
        <p14:creationId xmlns:p14="http://schemas.microsoft.com/office/powerpoint/2010/main" val="423509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64" y="934279"/>
            <a:ext cx="2638840" cy="2638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260" y="3801977"/>
            <a:ext cx="4812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Investor PAL + You = </a:t>
            </a:r>
            <a:r>
              <a:rPr lang="en-US" sz="2800" dirty="0" smtClean="0">
                <a:solidFill>
                  <a:srgbClr val="00B050"/>
                </a:solidFill>
              </a:rPr>
              <a:t>$$</a:t>
            </a:r>
            <a:r>
              <a:rPr lang="en-US" sz="28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915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body" idx="4294967295"/>
          </p:nvPr>
        </p:nvSpPr>
        <p:spPr>
          <a:xfrm>
            <a:off x="0" y="2068513"/>
            <a:ext cx="6423025" cy="1090612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200" dirty="0" smtClean="0"/>
              <a:t>“</a:t>
            </a:r>
            <a:r>
              <a:rPr lang="en" sz="3200" dirty="0">
                <a:solidFill>
                  <a:srgbClr val="333333"/>
                </a:solidFill>
                <a:latin typeface="Consolas"/>
                <a:sym typeface="Consolas"/>
              </a:rPr>
              <a:t> . . .</a:t>
            </a:r>
            <a:r>
              <a:rPr lang="en" sz="3200" dirty="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rPr>
              <a:t>analyze trends in press releases and tweets to determine the movement of a stock”</a:t>
            </a:r>
          </a:p>
          <a:p>
            <a:pPr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Twitter Inc. (TWTR)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6" y="1634836"/>
            <a:ext cx="3699499" cy="2309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469" y="1553885"/>
            <a:ext cx="2450017" cy="239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3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Tesla (TSLA)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1303021"/>
            <a:ext cx="1823143" cy="34805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4" y="1340061"/>
            <a:ext cx="3326449" cy="340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5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4" y="317575"/>
            <a:ext cx="6595118" cy="866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5" y="1536527"/>
            <a:ext cx="6381848" cy="1587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4" y="3490103"/>
            <a:ext cx="6729376" cy="10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9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52" y="865282"/>
            <a:ext cx="1943718" cy="11106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83" y="865282"/>
            <a:ext cx="1797908" cy="1011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53" y="2955007"/>
            <a:ext cx="2425631" cy="305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91" y="2709537"/>
            <a:ext cx="2938592" cy="64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70" y="223632"/>
            <a:ext cx="5512904" cy="453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3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68580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5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68569" tIns="68569" rIns="68569" bIns="68569" rtlCol="0" anchor="b" anchorCtr="0">
            <a:noAutofit/>
          </a:bodyPr>
          <a:lstStyle/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>
              <a:buNone/>
            </a:pPr>
            <a:endParaRPr/>
          </a:p>
        </p:txBody>
      </p:sp>
      <p:pic>
        <p:nvPicPr>
          <p:cNvPr id="2" name="TinyTake by MangoApps-05-04-2016-04-52-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77999"/>
            <a:ext cx="6858000" cy="23510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850</TotalTime>
  <Words>65</Words>
  <Application>Microsoft Office PowerPoint</Application>
  <PresentationFormat>Custom</PresentationFormat>
  <Paragraphs>19</Paragraphs>
  <Slides>16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Arial</vt:lpstr>
      <vt:lpstr>Calibri Light</vt:lpstr>
      <vt:lpstr>Economica</vt:lpstr>
      <vt:lpstr>Consolas</vt:lpstr>
      <vt:lpstr>Retrospect</vt:lpstr>
      <vt:lpstr>Investor PAL</vt:lpstr>
      <vt:lpstr>PowerPoint Presentation</vt:lpstr>
      <vt:lpstr>Twitter Inc. (TWTR)</vt:lpstr>
      <vt:lpstr>Tesla (TSLA)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Stock Market Program</dc:title>
  <dc:creator>Doug Dellolio</dc:creator>
  <cp:lastModifiedBy>Doug Dellolio</cp:lastModifiedBy>
  <cp:revision>46</cp:revision>
  <dcterms:modified xsi:type="dcterms:W3CDTF">2016-04-08T23:48:35Z</dcterms:modified>
</cp:coreProperties>
</file>